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13" r:id="rId6"/>
  </p:sldMasterIdLst>
  <p:notesMasterIdLst>
    <p:notesMasterId r:id="rId23"/>
  </p:notesMasterIdLst>
  <p:handoutMasterIdLst>
    <p:handoutMasterId r:id="rId24"/>
  </p:handoutMasterIdLst>
  <p:sldIdLst>
    <p:sldId id="256" r:id="rId7"/>
    <p:sldId id="291" r:id="rId8"/>
    <p:sldId id="752" r:id="rId9"/>
    <p:sldId id="742" r:id="rId10"/>
    <p:sldId id="636" r:id="rId11"/>
    <p:sldId id="382" r:id="rId12"/>
    <p:sldId id="816" r:id="rId13"/>
    <p:sldId id="605" r:id="rId14"/>
    <p:sldId id="819" r:id="rId15"/>
    <p:sldId id="755" r:id="rId16"/>
    <p:sldId id="818" r:id="rId17"/>
    <p:sldId id="754" r:id="rId18"/>
    <p:sldId id="817" r:id="rId19"/>
    <p:sldId id="721" r:id="rId20"/>
    <p:sldId id="684" r:id="rId21"/>
    <p:sldId id="750" r:id="rId22"/>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gin, Mark" initials="DM" lastIdx="3" clrIdx="0">
    <p:extLst>
      <p:ext uri="{19B8F6BF-5375-455C-9EA6-DF929625EA0E}">
        <p15:presenceInfo xmlns:p15="http://schemas.microsoft.com/office/powerpoint/2012/main" userId="S::durginm@upmc.edu::05cd564c-6416-481f-a3fd-0da4eca52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18" autoAdjust="0"/>
    <p:restoredTop sz="77321" autoAdjust="0"/>
  </p:normalViewPr>
  <p:slideViewPr>
    <p:cSldViewPr snapToGrid="0">
      <p:cViewPr varScale="1">
        <p:scale>
          <a:sx n="63" d="100"/>
          <a:sy n="63" d="100"/>
        </p:scale>
        <p:origin x="66" y="540"/>
      </p:cViewPr>
      <p:guideLst/>
    </p:cSldViewPr>
  </p:slideViewPr>
  <p:notesTextViewPr>
    <p:cViewPr>
      <p:scale>
        <a:sx n="1" d="1"/>
        <a:sy n="1" d="1"/>
      </p:scale>
      <p:origin x="0" y="0"/>
    </p:cViewPr>
  </p:notesTextViewPr>
  <p:sorterViewPr>
    <p:cViewPr>
      <p:scale>
        <a:sx n="100" d="100"/>
        <a:sy n="100" d="100"/>
      </p:scale>
      <p:origin x="0" y="-14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rgin, Mark" userId="05cd564c-6416-481f-a3fd-0da4eca52020" providerId="ADAL" clId="{D8EC5D95-C01A-421F-8639-EA3E7FD54958}"/>
    <pc:docChg chg="modSld">
      <pc:chgData name="Durgin, Mark" userId="05cd564c-6416-481f-a3fd-0da4eca52020" providerId="ADAL" clId="{D8EC5D95-C01A-421F-8639-EA3E7FD54958}" dt="2023-05-25T15:40:19.603" v="9" actId="20577"/>
      <pc:docMkLst>
        <pc:docMk/>
      </pc:docMkLst>
      <pc:sldChg chg="modNotesTx">
        <pc:chgData name="Durgin, Mark" userId="05cd564c-6416-481f-a3fd-0da4eca52020" providerId="ADAL" clId="{D8EC5D95-C01A-421F-8639-EA3E7FD54958}" dt="2023-05-25T15:39:41.192" v="0" actId="20577"/>
        <pc:sldMkLst>
          <pc:docMk/>
          <pc:sldMk cId="1519779036" sldId="291"/>
        </pc:sldMkLst>
      </pc:sldChg>
      <pc:sldChg chg="modNotesTx">
        <pc:chgData name="Durgin, Mark" userId="05cd564c-6416-481f-a3fd-0da4eca52020" providerId="ADAL" clId="{D8EC5D95-C01A-421F-8639-EA3E7FD54958}" dt="2023-05-25T15:39:50.235" v="2" actId="20577"/>
        <pc:sldMkLst>
          <pc:docMk/>
          <pc:sldMk cId="906689140" sldId="382"/>
        </pc:sldMkLst>
      </pc:sldChg>
      <pc:sldChg chg="modNotesTx">
        <pc:chgData name="Durgin, Mark" userId="05cd564c-6416-481f-a3fd-0da4eca52020" providerId="ADAL" clId="{D8EC5D95-C01A-421F-8639-EA3E7FD54958}" dt="2023-05-25T15:39:55.501" v="3" actId="20577"/>
        <pc:sldMkLst>
          <pc:docMk/>
          <pc:sldMk cId="4253081224" sldId="605"/>
        </pc:sldMkLst>
      </pc:sldChg>
      <pc:sldChg chg="modNotesTx">
        <pc:chgData name="Durgin, Mark" userId="05cd564c-6416-481f-a3fd-0da4eca52020" providerId="ADAL" clId="{D8EC5D95-C01A-421F-8639-EA3E7FD54958}" dt="2023-05-25T15:40:19.603" v="9" actId="20577"/>
        <pc:sldMkLst>
          <pc:docMk/>
          <pc:sldMk cId="373503204" sldId="684"/>
        </pc:sldMkLst>
      </pc:sldChg>
      <pc:sldChg chg="modNotesTx">
        <pc:chgData name="Durgin, Mark" userId="05cd564c-6416-481f-a3fd-0da4eca52020" providerId="ADAL" clId="{D8EC5D95-C01A-421F-8639-EA3E7FD54958}" dt="2023-05-25T15:40:16.223" v="8" actId="20577"/>
        <pc:sldMkLst>
          <pc:docMk/>
          <pc:sldMk cId="1831099013" sldId="721"/>
        </pc:sldMkLst>
      </pc:sldChg>
      <pc:sldChg chg="modNotesTx">
        <pc:chgData name="Durgin, Mark" userId="05cd564c-6416-481f-a3fd-0da4eca52020" providerId="ADAL" clId="{D8EC5D95-C01A-421F-8639-EA3E7FD54958}" dt="2023-05-25T15:39:45.600" v="1" actId="20577"/>
        <pc:sldMkLst>
          <pc:docMk/>
          <pc:sldMk cId="2154769741" sldId="742"/>
        </pc:sldMkLst>
      </pc:sldChg>
      <pc:sldChg chg="modNotesTx">
        <pc:chgData name="Durgin, Mark" userId="05cd564c-6416-481f-a3fd-0da4eca52020" providerId="ADAL" clId="{D8EC5D95-C01A-421F-8639-EA3E7FD54958}" dt="2023-05-25T15:40:08.370" v="6" actId="20577"/>
        <pc:sldMkLst>
          <pc:docMk/>
          <pc:sldMk cId="1083441241" sldId="755"/>
        </pc:sldMkLst>
      </pc:sldChg>
      <pc:sldChg chg="modNotesTx">
        <pc:chgData name="Durgin, Mark" userId="05cd564c-6416-481f-a3fd-0da4eca52020" providerId="ADAL" clId="{D8EC5D95-C01A-421F-8639-EA3E7FD54958}" dt="2023-05-25T15:39:59.077" v="4" actId="20577"/>
        <pc:sldMkLst>
          <pc:docMk/>
          <pc:sldMk cId="2621712629" sldId="816"/>
        </pc:sldMkLst>
      </pc:sldChg>
      <pc:sldChg chg="modNotesTx">
        <pc:chgData name="Durgin, Mark" userId="05cd564c-6416-481f-a3fd-0da4eca52020" providerId="ADAL" clId="{D8EC5D95-C01A-421F-8639-EA3E7FD54958}" dt="2023-05-25T15:40:11.318" v="7" actId="20577"/>
        <pc:sldMkLst>
          <pc:docMk/>
          <pc:sldMk cId="1155798890" sldId="818"/>
        </pc:sldMkLst>
      </pc:sldChg>
      <pc:sldChg chg="modNotesTx">
        <pc:chgData name="Durgin, Mark" userId="05cd564c-6416-481f-a3fd-0da4eca52020" providerId="ADAL" clId="{D8EC5D95-C01A-421F-8639-EA3E7FD54958}" dt="2023-05-25T15:40:03.738" v="5" actId="20577"/>
        <pc:sldMkLst>
          <pc:docMk/>
          <pc:sldMk cId="2148661083" sldId="819"/>
        </pc:sldMkLst>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 Id="rId4" Type="http://schemas.openxmlformats.org/officeDocument/2006/relationships/image" Target="../media/image33.jp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 Id="rId4" Type="http://schemas.openxmlformats.org/officeDocument/2006/relationships/image" Target="../media/image33.jp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E88D4-F88D-469B-9332-BA2D08E6477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E441F4-0141-4A43-A0C5-4AA127A7D62D}">
      <dgm:prSet/>
      <dgm:spPr/>
      <dgm:t>
        <a:bodyPr/>
        <a:lstStyle/>
        <a:p>
          <a:r>
            <a:rPr lang="en-US"/>
            <a:t>Adaptive Leadership for System Change</a:t>
          </a:r>
        </a:p>
      </dgm:t>
    </dgm:pt>
    <dgm:pt modelId="{89DC0D90-188B-4969-9794-98A2EAC53510}" type="parTrans" cxnId="{6D503345-AE37-42DB-9767-B3D4E17685CD}">
      <dgm:prSet/>
      <dgm:spPr/>
      <dgm:t>
        <a:bodyPr/>
        <a:lstStyle/>
        <a:p>
          <a:endParaRPr lang="en-US"/>
        </a:p>
      </dgm:t>
    </dgm:pt>
    <dgm:pt modelId="{1E03F5FD-6D2A-418B-A516-5E9D14B371A3}" type="sibTrans" cxnId="{6D503345-AE37-42DB-9767-B3D4E17685CD}">
      <dgm:prSet/>
      <dgm:spPr/>
      <dgm:t>
        <a:bodyPr/>
        <a:lstStyle/>
        <a:p>
          <a:endParaRPr lang="en-US"/>
        </a:p>
      </dgm:t>
    </dgm:pt>
    <dgm:pt modelId="{AAD4B4A9-CFB6-4302-892F-C75659C2BFA5}">
      <dgm:prSet/>
      <dgm:spPr/>
      <dgm:t>
        <a:bodyPr/>
        <a:lstStyle/>
        <a:p>
          <a:r>
            <a:rPr lang="en-US"/>
            <a:t>Began in 2017 with 68 Grant Leaders, System Leaders, Youth and Family</a:t>
          </a:r>
        </a:p>
      </dgm:t>
    </dgm:pt>
    <dgm:pt modelId="{DE79CC58-5A58-4FFB-B933-AD6DA42E2306}" type="parTrans" cxnId="{3EFB0CAD-8EA4-4E7D-9824-FBCAF5EA0354}">
      <dgm:prSet/>
      <dgm:spPr/>
      <dgm:t>
        <a:bodyPr/>
        <a:lstStyle/>
        <a:p>
          <a:endParaRPr lang="en-US"/>
        </a:p>
      </dgm:t>
    </dgm:pt>
    <dgm:pt modelId="{7DE032FF-FBF4-4FD8-93FD-E3B0E19CFC52}" type="sibTrans" cxnId="{3EFB0CAD-8EA4-4E7D-9824-FBCAF5EA0354}">
      <dgm:prSet/>
      <dgm:spPr/>
      <dgm:t>
        <a:bodyPr/>
        <a:lstStyle/>
        <a:p>
          <a:endParaRPr lang="en-US"/>
        </a:p>
      </dgm:t>
    </dgm:pt>
    <dgm:pt modelId="{709E26FE-5137-48D0-A6FB-1C733DE84008}">
      <dgm:prSet/>
      <dgm:spPr/>
      <dgm:t>
        <a:bodyPr/>
        <a:lstStyle/>
        <a:p>
          <a:r>
            <a:rPr lang="en-US"/>
            <a:t>Coach Approach to Adaptive Leadership</a:t>
          </a:r>
        </a:p>
      </dgm:t>
    </dgm:pt>
    <dgm:pt modelId="{D61B7A38-F199-4EA1-A5D5-3A227FAAB537}" type="parTrans" cxnId="{13B363D8-E183-47E3-AD69-0A31E175491A}">
      <dgm:prSet/>
      <dgm:spPr/>
      <dgm:t>
        <a:bodyPr/>
        <a:lstStyle/>
        <a:p>
          <a:endParaRPr lang="en-US"/>
        </a:p>
      </dgm:t>
    </dgm:pt>
    <dgm:pt modelId="{82418EF3-3D4A-4C82-9313-96741B108875}" type="sibTrans" cxnId="{13B363D8-E183-47E3-AD69-0A31E175491A}">
      <dgm:prSet/>
      <dgm:spPr/>
      <dgm:t>
        <a:bodyPr/>
        <a:lstStyle/>
        <a:p>
          <a:endParaRPr lang="en-US"/>
        </a:p>
      </dgm:t>
    </dgm:pt>
    <dgm:pt modelId="{152AB46F-648B-4F03-A0FA-00DC841E82B2}">
      <dgm:prSet/>
      <dgm:spPr/>
      <dgm:t>
        <a:bodyPr/>
        <a:lstStyle/>
        <a:p>
          <a:r>
            <a:rPr lang="en-US"/>
            <a:t>Followed by 57 Grant Leaders, System Leaders, Youth, and Family in 2018</a:t>
          </a:r>
        </a:p>
      </dgm:t>
    </dgm:pt>
    <dgm:pt modelId="{8D2231A5-5D55-40ED-9EDA-F8110B058742}" type="parTrans" cxnId="{767BB8DC-C20C-4447-8CF3-ED2881A5512B}">
      <dgm:prSet/>
      <dgm:spPr/>
      <dgm:t>
        <a:bodyPr/>
        <a:lstStyle/>
        <a:p>
          <a:endParaRPr lang="en-US"/>
        </a:p>
      </dgm:t>
    </dgm:pt>
    <dgm:pt modelId="{53FBEDC1-4D1B-404A-B5B2-6E8E079DDF60}" type="sibTrans" cxnId="{767BB8DC-C20C-4447-8CF3-ED2881A5512B}">
      <dgm:prSet/>
      <dgm:spPr/>
      <dgm:t>
        <a:bodyPr/>
        <a:lstStyle/>
        <a:p>
          <a:endParaRPr lang="en-US"/>
        </a:p>
      </dgm:t>
    </dgm:pt>
    <dgm:pt modelId="{9BC2A289-CDB5-4072-961E-312AABC5A88D}">
      <dgm:prSet/>
      <dgm:spPr/>
      <dgm:t>
        <a:bodyPr/>
        <a:lstStyle/>
        <a:p>
          <a:r>
            <a:rPr lang="en-US"/>
            <a:t>Train the Trainer Coach Approach to Adaptive Leadership</a:t>
          </a:r>
        </a:p>
      </dgm:t>
    </dgm:pt>
    <dgm:pt modelId="{B5E3502B-3B8B-4FBD-B90F-E6EAE13D1FC3}" type="parTrans" cxnId="{5641FAB2-DE5E-4080-9E46-0B342E29B799}">
      <dgm:prSet/>
      <dgm:spPr/>
      <dgm:t>
        <a:bodyPr/>
        <a:lstStyle/>
        <a:p>
          <a:endParaRPr lang="en-US"/>
        </a:p>
      </dgm:t>
    </dgm:pt>
    <dgm:pt modelId="{54B1A8CA-4B7F-4249-9EEC-9535975D658E}" type="sibTrans" cxnId="{5641FAB2-DE5E-4080-9E46-0B342E29B799}">
      <dgm:prSet/>
      <dgm:spPr/>
      <dgm:t>
        <a:bodyPr/>
        <a:lstStyle/>
        <a:p>
          <a:endParaRPr lang="en-US"/>
        </a:p>
      </dgm:t>
    </dgm:pt>
    <dgm:pt modelId="{5F9B6127-60CD-464D-9A3A-CF03806F1303}">
      <dgm:prSet/>
      <dgm:spPr/>
      <dgm:t>
        <a:bodyPr/>
        <a:lstStyle/>
        <a:p>
          <a:r>
            <a:rPr lang="en-US"/>
            <a:t>8 Trainers (Grant Director, 3 State Staff, 3 Family Members, 1 Contractor)</a:t>
          </a:r>
        </a:p>
      </dgm:t>
    </dgm:pt>
    <dgm:pt modelId="{17C40B39-AF8F-40E4-A4E0-FF4CF50F9707}" type="parTrans" cxnId="{4046A018-FE26-469C-B206-98CC7CAF4310}">
      <dgm:prSet/>
      <dgm:spPr/>
      <dgm:t>
        <a:bodyPr/>
        <a:lstStyle/>
        <a:p>
          <a:endParaRPr lang="en-US"/>
        </a:p>
      </dgm:t>
    </dgm:pt>
    <dgm:pt modelId="{D86B4164-F608-491E-B3F9-BDDD09085481}" type="sibTrans" cxnId="{4046A018-FE26-469C-B206-98CC7CAF4310}">
      <dgm:prSet/>
      <dgm:spPr/>
      <dgm:t>
        <a:bodyPr/>
        <a:lstStyle/>
        <a:p>
          <a:endParaRPr lang="en-US"/>
        </a:p>
      </dgm:t>
    </dgm:pt>
    <dgm:pt modelId="{891F1AEA-48AA-4684-AF14-C09D2BBCC4B8}">
      <dgm:prSet/>
      <dgm:spPr/>
      <dgm:t>
        <a:bodyPr/>
        <a:lstStyle/>
        <a:p>
          <a:r>
            <a:rPr lang="en-US"/>
            <a:t>Two Year Training and Certification Process with hands-on delivery</a:t>
          </a:r>
        </a:p>
      </dgm:t>
    </dgm:pt>
    <dgm:pt modelId="{D03FBE5C-D0B2-402F-A020-69452EE99276}" type="parTrans" cxnId="{8E130357-34C8-4D52-9E85-21A12F487D6E}">
      <dgm:prSet/>
      <dgm:spPr/>
      <dgm:t>
        <a:bodyPr/>
        <a:lstStyle/>
        <a:p>
          <a:endParaRPr lang="en-US"/>
        </a:p>
      </dgm:t>
    </dgm:pt>
    <dgm:pt modelId="{AA561303-91D4-4AEB-8AF6-93D7C257626B}" type="sibTrans" cxnId="{8E130357-34C8-4D52-9E85-21A12F487D6E}">
      <dgm:prSet/>
      <dgm:spPr/>
      <dgm:t>
        <a:bodyPr/>
        <a:lstStyle/>
        <a:p>
          <a:endParaRPr lang="en-US"/>
        </a:p>
      </dgm:t>
    </dgm:pt>
    <dgm:pt modelId="{9F2DD72E-4CE8-4093-9DAF-D0CBD1AE9AC7}">
      <dgm:prSet/>
      <dgm:spPr/>
      <dgm:t>
        <a:bodyPr/>
        <a:lstStyle/>
        <a:p>
          <a:r>
            <a:rPr lang="en-US"/>
            <a:t>Development of Longitudinal Evaluation</a:t>
          </a:r>
        </a:p>
      </dgm:t>
    </dgm:pt>
    <dgm:pt modelId="{442FDA31-1678-41DF-88F8-6552A6A9B0E8}" type="parTrans" cxnId="{90AAE8F5-8CE3-4FD9-AAED-C3E32C6E7ABE}">
      <dgm:prSet/>
      <dgm:spPr/>
      <dgm:t>
        <a:bodyPr/>
        <a:lstStyle/>
        <a:p>
          <a:endParaRPr lang="en-US"/>
        </a:p>
      </dgm:t>
    </dgm:pt>
    <dgm:pt modelId="{E0379871-6247-498A-9059-6E0FFACA9BF9}" type="sibTrans" cxnId="{90AAE8F5-8CE3-4FD9-AAED-C3E32C6E7ABE}">
      <dgm:prSet/>
      <dgm:spPr/>
      <dgm:t>
        <a:bodyPr/>
        <a:lstStyle/>
        <a:p>
          <a:endParaRPr lang="en-US"/>
        </a:p>
      </dgm:t>
    </dgm:pt>
    <dgm:pt modelId="{E13B25B2-A0A6-4CD1-A6BD-0D92500B88A7}">
      <dgm:prSet/>
      <dgm:spPr/>
      <dgm:t>
        <a:bodyPr/>
        <a:lstStyle/>
        <a:p>
          <a:r>
            <a:rPr lang="en-US"/>
            <a:t>Continued Training and Education through Webinars and Learning Circles</a:t>
          </a:r>
        </a:p>
      </dgm:t>
    </dgm:pt>
    <dgm:pt modelId="{008E6F7A-351C-430B-B74F-6F4D74A3F793}" type="parTrans" cxnId="{3E8EEF31-292E-43C1-A350-6E7157067845}">
      <dgm:prSet/>
      <dgm:spPr/>
      <dgm:t>
        <a:bodyPr/>
        <a:lstStyle/>
        <a:p>
          <a:endParaRPr lang="en-US"/>
        </a:p>
      </dgm:t>
    </dgm:pt>
    <dgm:pt modelId="{107C8503-DBDA-49B2-BAB7-492E18CD5623}" type="sibTrans" cxnId="{3E8EEF31-292E-43C1-A350-6E7157067845}">
      <dgm:prSet/>
      <dgm:spPr/>
      <dgm:t>
        <a:bodyPr/>
        <a:lstStyle/>
        <a:p>
          <a:endParaRPr lang="en-US"/>
        </a:p>
      </dgm:t>
    </dgm:pt>
    <dgm:pt modelId="{2F57F724-ECF1-4DB1-A4FD-E3F43D2A3BEC}">
      <dgm:prSet/>
      <dgm:spPr/>
      <dgm:t>
        <a:bodyPr/>
        <a:lstStyle/>
        <a:p>
          <a:r>
            <a:rPr lang="en-US"/>
            <a:t>As of April 2023, over 1047 have been trained in the Coach Approach to Adaptive Leadership in Pennsylvania </a:t>
          </a:r>
        </a:p>
      </dgm:t>
    </dgm:pt>
    <dgm:pt modelId="{641FA7E2-241A-4D96-B8DD-3AB349A8EE9F}" type="parTrans" cxnId="{3BFB839D-1EE2-4A94-8461-B623C63507BE}">
      <dgm:prSet/>
      <dgm:spPr/>
      <dgm:t>
        <a:bodyPr/>
        <a:lstStyle/>
        <a:p>
          <a:endParaRPr lang="en-US"/>
        </a:p>
      </dgm:t>
    </dgm:pt>
    <dgm:pt modelId="{2318BB17-CD25-48E9-A15D-A8E5030D884C}" type="sibTrans" cxnId="{3BFB839D-1EE2-4A94-8461-B623C63507BE}">
      <dgm:prSet/>
      <dgm:spPr/>
      <dgm:t>
        <a:bodyPr/>
        <a:lstStyle/>
        <a:p>
          <a:endParaRPr lang="en-US"/>
        </a:p>
      </dgm:t>
    </dgm:pt>
    <dgm:pt modelId="{5D47C8CD-D887-4441-8C4F-1728762F7078}" type="pres">
      <dgm:prSet presAssocID="{145E88D4-F88D-469B-9332-BA2D08E6477C}" presName="linear" presStyleCnt="0">
        <dgm:presLayoutVars>
          <dgm:animLvl val="lvl"/>
          <dgm:resizeHandles val="exact"/>
        </dgm:presLayoutVars>
      </dgm:prSet>
      <dgm:spPr/>
    </dgm:pt>
    <dgm:pt modelId="{62994526-2C92-43BC-B42C-0FDA408C2AE8}" type="pres">
      <dgm:prSet presAssocID="{21E441F4-0141-4A43-A0C5-4AA127A7D62D}" presName="parentText" presStyleLbl="node1" presStyleIdx="0" presStyleCnt="3">
        <dgm:presLayoutVars>
          <dgm:chMax val="0"/>
          <dgm:bulletEnabled val="1"/>
        </dgm:presLayoutVars>
      </dgm:prSet>
      <dgm:spPr/>
    </dgm:pt>
    <dgm:pt modelId="{A4655843-ABF1-4740-83A8-64D9AEE7AB86}" type="pres">
      <dgm:prSet presAssocID="{21E441F4-0141-4A43-A0C5-4AA127A7D62D}" presName="childText" presStyleLbl="revTx" presStyleIdx="0" presStyleCnt="3">
        <dgm:presLayoutVars>
          <dgm:bulletEnabled val="1"/>
        </dgm:presLayoutVars>
      </dgm:prSet>
      <dgm:spPr/>
    </dgm:pt>
    <dgm:pt modelId="{30AAE032-AAA7-463B-8C04-6681F21F764B}" type="pres">
      <dgm:prSet presAssocID="{709E26FE-5137-48D0-A6FB-1C733DE84008}" presName="parentText" presStyleLbl="node1" presStyleIdx="1" presStyleCnt="3">
        <dgm:presLayoutVars>
          <dgm:chMax val="0"/>
          <dgm:bulletEnabled val="1"/>
        </dgm:presLayoutVars>
      </dgm:prSet>
      <dgm:spPr/>
    </dgm:pt>
    <dgm:pt modelId="{8A99D87A-4DB1-444E-BEA6-46AE4DFA7EBC}" type="pres">
      <dgm:prSet presAssocID="{709E26FE-5137-48D0-A6FB-1C733DE84008}" presName="childText" presStyleLbl="revTx" presStyleIdx="1" presStyleCnt="3">
        <dgm:presLayoutVars>
          <dgm:bulletEnabled val="1"/>
        </dgm:presLayoutVars>
      </dgm:prSet>
      <dgm:spPr/>
    </dgm:pt>
    <dgm:pt modelId="{785874DE-5696-42D6-BC09-15CC75978FFA}" type="pres">
      <dgm:prSet presAssocID="{9BC2A289-CDB5-4072-961E-312AABC5A88D}" presName="parentText" presStyleLbl="node1" presStyleIdx="2" presStyleCnt="3">
        <dgm:presLayoutVars>
          <dgm:chMax val="0"/>
          <dgm:bulletEnabled val="1"/>
        </dgm:presLayoutVars>
      </dgm:prSet>
      <dgm:spPr/>
    </dgm:pt>
    <dgm:pt modelId="{9CF31FFF-DE63-48D7-8639-55DD884BACA6}" type="pres">
      <dgm:prSet presAssocID="{9BC2A289-CDB5-4072-961E-312AABC5A88D}" presName="childText" presStyleLbl="revTx" presStyleIdx="2" presStyleCnt="3">
        <dgm:presLayoutVars>
          <dgm:bulletEnabled val="1"/>
        </dgm:presLayoutVars>
      </dgm:prSet>
      <dgm:spPr/>
    </dgm:pt>
  </dgm:ptLst>
  <dgm:cxnLst>
    <dgm:cxn modelId="{AC0D3A0B-9C68-4A33-9E87-BC0C930E2A01}" type="presOf" srcId="{2F57F724-ECF1-4DB1-A4FD-E3F43D2A3BEC}" destId="{9CF31FFF-DE63-48D7-8639-55DD884BACA6}" srcOrd="0" destOrd="4" presId="urn:microsoft.com/office/officeart/2005/8/layout/vList2"/>
    <dgm:cxn modelId="{4046A018-FE26-469C-B206-98CC7CAF4310}" srcId="{9BC2A289-CDB5-4072-961E-312AABC5A88D}" destId="{5F9B6127-60CD-464D-9A3A-CF03806F1303}" srcOrd="0" destOrd="0" parTransId="{17C40B39-AF8F-40E4-A4E0-FF4CF50F9707}" sibTransId="{D86B4164-F608-491E-B3F9-BDDD09085481}"/>
    <dgm:cxn modelId="{381AAF1F-15AC-4513-A178-11BC566B848D}" type="presOf" srcId="{709E26FE-5137-48D0-A6FB-1C733DE84008}" destId="{30AAE032-AAA7-463B-8C04-6681F21F764B}" srcOrd="0" destOrd="0" presId="urn:microsoft.com/office/officeart/2005/8/layout/vList2"/>
    <dgm:cxn modelId="{3E8EEF31-292E-43C1-A350-6E7157067845}" srcId="{9BC2A289-CDB5-4072-961E-312AABC5A88D}" destId="{E13B25B2-A0A6-4CD1-A6BD-0D92500B88A7}" srcOrd="3" destOrd="0" parTransId="{008E6F7A-351C-430B-B74F-6F4D74A3F793}" sibTransId="{107C8503-DBDA-49B2-BAB7-492E18CD5623}"/>
    <dgm:cxn modelId="{34808A63-D177-4BDE-9111-B989E2F72899}" type="presOf" srcId="{5F9B6127-60CD-464D-9A3A-CF03806F1303}" destId="{9CF31FFF-DE63-48D7-8639-55DD884BACA6}" srcOrd="0" destOrd="0" presId="urn:microsoft.com/office/officeart/2005/8/layout/vList2"/>
    <dgm:cxn modelId="{6D503345-AE37-42DB-9767-B3D4E17685CD}" srcId="{145E88D4-F88D-469B-9332-BA2D08E6477C}" destId="{21E441F4-0141-4A43-A0C5-4AA127A7D62D}" srcOrd="0" destOrd="0" parTransId="{89DC0D90-188B-4969-9794-98A2EAC53510}" sibTransId="{1E03F5FD-6D2A-418B-A516-5E9D14B371A3}"/>
    <dgm:cxn modelId="{E7C60E6D-B03F-4367-88EA-F1EF447CBF54}" type="presOf" srcId="{AAD4B4A9-CFB6-4302-892F-C75659C2BFA5}" destId="{A4655843-ABF1-4740-83A8-64D9AEE7AB86}" srcOrd="0" destOrd="0" presId="urn:microsoft.com/office/officeart/2005/8/layout/vList2"/>
    <dgm:cxn modelId="{8E130357-34C8-4D52-9E85-21A12F487D6E}" srcId="{9BC2A289-CDB5-4072-961E-312AABC5A88D}" destId="{891F1AEA-48AA-4684-AF14-C09D2BBCC4B8}" srcOrd="1" destOrd="0" parTransId="{D03FBE5C-D0B2-402F-A020-69452EE99276}" sibTransId="{AA561303-91D4-4AEB-8AF6-93D7C257626B}"/>
    <dgm:cxn modelId="{2D04B18A-5B05-44B0-A73C-974539AEE410}" type="presOf" srcId="{9F2DD72E-4CE8-4093-9DAF-D0CBD1AE9AC7}" destId="{9CF31FFF-DE63-48D7-8639-55DD884BACA6}" srcOrd="0" destOrd="2" presId="urn:microsoft.com/office/officeart/2005/8/layout/vList2"/>
    <dgm:cxn modelId="{3BFB839D-1EE2-4A94-8461-B623C63507BE}" srcId="{9BC2A289-CDB5-4072-961E-312AABC5A88D}" destId="{2F57F724-ECF1-4DB1-A4FD-E3F43D2A3BEC}" srcOrd="4" destOrd="0" parTransId="{641FA7E2-241A-4D96-B8DD-3AB349A8EE9F}" sibTransId="{2318BB17-CD25-48E9-A15D-A8E5030D884C}"/>
    <dgm:cxn modelId="{AA3AF5AB-1EF9-4957-AE40-2ACD5D6EA46B}" type="presOf" srcId="{152AB46F-648B-4F03-A0FA-00DC841E82B2}" destId="{8A99D87A-4DB1-444E-BEA6-46AE4DFA7EBC}" srcOrd="0" destOrd="0" presId="urn:microsoft.com/office/officeart/2005/8/layout/vList2"/>
    <dgm:cxn modelId="{3EFB0CAD-8EA4-4E7D-9824-FBCAF5EA0354}" srcId="{21E441F4-0141-4A43-A0C5-4AA127A7D62D}" destId="{AAD4B4A9-CFB6-4302-892F-C75659C2BFA5}" srcOrd="0" destOrd="0" parTransId="{DE79CC58-5A58-4FFB-B933-AD6DA42E2306}" sibTransId="{7DE032FF-FBF4-4FD8-93FD-E3B0E19CFC52}"/>
    <dgm:cxn modelId="{5641FAB2-DE5E-4080-9E46-0B342E29B799}" srcId="{145E88D4-F88D-469B-9332-BA2D08E6477C}" destId="{9BC2A289-CDB5-4072-961E-312AABC5A88D}" srcOrd="2" destOrd="0" parTransId="{B5E3502B-3B8B-4FBD-B90F-E6EAE13D1FC3}" sibTransId="{54B1A8CA-4B7F-4249-9EEC-9535975D658E}"/>
    <dgm:cxn modelId="{8C9B32CA-70F9-4E63-A9F9-658B5BEE0541}" type="presOf" srcId="{9BC2A289-CDB5-4072-961E-312AABC5A88D}" destId="{785874DE-5696-42D6-BC09-15CC75978FFA}" srcOrd="0" destOrd="0" presId="urn:microsoft.com/office/officeart/2005/8/layout/vList2"/>
    <dgm:cxn modelId="{B67C19D3-7D26-47B7-B8F1-ED049BDD2331}" type="presOf" srcId="{E13B25B2-A0A6-4CD1-A6BD-0D92500B88A7}" destId="{9CF31FFF-DE63-48D7-8639-55DD884BACA6}" srcOrd="0" destOrd="3" presId="urn:microsoft.com/office/officeart/2005/8/layout/vList2"/>
    <dgm:cxn modelId="{13B363D8-E183-47E3-AD69-0A31E175491A}" srcId="{145E88D4-F88D-469B-9332-BA2D08E6477C}" destId="{709E26FE-5137-48D0-A6FB-1C733DE84008}" srcOrd="1" destOrd="0" parTransId="{D61B7A38-F199-4EA1-A5D5-3A227FAAB537}" sibTransId="{82418EF3-3D4A-4C82-9313-96741B108875}"/>
    <dgm:cxn modelId="{767BB8DC-C20C-4447-8CF3-ED2881A5512B}" srcId="{709E26FE-5137-48D0-A6FB-1C733DE84008}" destId="{152AB46F-648B-4F03-A0FA-00DC841E82B2}" srcOrd="0" destOrd="0" parTransId="{8D2231A5-5D55-40ED-9EDA-F8110B058742}" sibTransId="{53FBEDC1-4D1B-404A-B5B2-6E8E079DDF60}"/>
    <dgm:cxn modelId="{5BAAA7E5-7EA3-47DD-80F5-EC28402D3FE5}" type="presOf" srcId="{21E441F4-0141-4A43-A0C5-4AA127A7D62D}" destId="{62994526-2C92-43BC-B42C-0FDA408C2AE8}" srcOrd="0" destOrd="0" presId="urn:microsoft.com/office/officeart/2005/8/layout/vList2"/>
    <dgm:cxn modelId="{50E045E7-D6BD-440C-A4FF-AFBEC7496D59}" type="presOf" srcId="{145E88D4-F88D-469B-9332-BA2D08E6477C}" destId="{5D47C8CD-D887-4441-8C4F-1728762F7078}" srcOrd="0" destOrd="0" presId="urn:microsoft.com/office/officeart/2005/8/layout/vList2"/>
    <dgm:cxn modelId="{E3D4EFEA-C96C-43B2-BA5C-A3F853792CB8}" type="presOf" srcId="{891F1AEA-48AA-4684-AF14-C09D2BBCC4B8}" destId="{9CF31FFF-DE63-48D7-8639-55DD884BACA6}" srcOrd="0" destOrd="1" presId="urn:microsoft.com/office/officeart/2005/8/layout/vList2"/>
    <dgm:cxn modelId="{90AAE8F5-8CE3-4FD9-AAED-C3E32C6E7ABE}" srcId="{9BC2A289-CDB5-4072-961E-312AABC5A88D}" destId="{9F2DD72E-4CE8-4093-9DAF-D0CBD1AE9AC7}" srcOrd="2" destOrd="0" parTransId="{442FDA31-1678-41DF-88F8-6552A6A9B0E8}" sibTransId="{E0379871-6247-498A-9059-6E0FFACA9BF9}"/>
    <dgm:cxn modelId="{1C884DBD-9A3F-42E8-B1FA-D3102635EEF5}" type="presParOf" srcId="{5D47C8CD-D887-4441-8C4F-1728762F7078}" destId="{62994526-2C92-43BC-B42C-0FDA408C2AE8}" srcOrd="0" destOrd="0" presId="urn:microsoft.com/office/officeart/2005/8/layout/vList2"/>
    <dgm:cxn modelId="{46EDF4C0-8170-4EF6-9820-047A96A09414}" type="presParOf" srcId="{5D47C8CD-D887-4441-8C4F-1728762F7078}" destId="{A4655843-ABF1-4740-83A8-64D9AEE7AB86}" srcOrd="1" destOrd="0" presId="urn:microsoft.com/office/officeart/2005/8/layout/vList2"/>
    <dgm:cxn modelId="{6CAED876-4D2B-48C3-A079-E9DE222F3047}" type="presParOf" srcId="{5D47C8CD-D887-4441-8C4F-1728762F7078}" destId="{30AAE032-AAA7-463B-8C04-6681F21F764B}" srcOrd="2" destOrd="0" presId="urn:microsoft.com/office/officeart/2005/8/layout/vList2"/>
    <dgm:cxn modelId="{CCD03F2A-AC56-414D-B35A-6D0F3E6FCBF7}" type="presParOf" srcId="{5D47C8CD-D887-4441-8C4F-1728762F7078}" destId="{8A99D87A-4DB1-444E-BEA6-46AE4DFA7EBC}" srcOrd="3" destOrd="0" presId="urn:microsoft.com/office/officeart/2005/8/layout/vList2"/>
    <dgm:cxn modelId="{907810D9-B5DF-4307-8AD7-59008A2E7922}" type="presParOf" srcId="{5D47C8CD-D887-4441-8C4F-1728762F7078}" destId="{785874DE-5696-42D6-BC09-15CC75978FFA}" srcOrd="4" destOrd="0" presId="urn:microsoft.com/office/officeart/2005/8/layout/vList2"/>
    <dgm:cxn modelId="{86150726-B397-4A51-A0F0-199A1A908C7D}" type="presParOf" srcId="{5D47C8CD-D887-4441-8C4F-1728762F7078}" destId="{9CF31FFF-DE63-48D7-8639-55DD884BACA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B93631-1460-40F0-B8BD-656C44C0B0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F6D35E-A4F7-447D-9F29-E1184A998225}">
      <dgm:prSet/>
      <dgm:spPr/>
      <dgm:t>
        <a:bodyPr/>
        <a:lstStyle/>
        <a:p>
          <a:pPr>
            <a:lnSpc>
              <a:spcPct val="100000"/>
            </a:lnSpc>
          </a:pPr>
          <a:r>
            <a:rPr lang="en-US" b="1"/>
            <a:t>Providing personalized feedback and guidance:</a:t>
          </a:r>
          <a:r>
            <a:rPr lang="en-US"/>
            <a:t> Coaching can help you receive constructive feedback from someone with experience, knowledge, or expertise. </a:t>
          </a:r>
        </a:p>
      </dgm:t>
    </dgm:pt>
    <dgm:pt modelId="{099B0C94-9214-47F3-8EF3-99C4B075A937}" type="parTrans" cxnId="{37CD78A9-1270-4947-A4BC-94E3E876A1EA}">
      <dgm:prSet/>
      <dgm:spPr/>
      <dgm:t>
        <a:bodyPr/>
        <a:lstStyle/>
        <a:p>
          <a:endParaRPr lang="en-US"/>
        </a:p>
      </dgm:t>
    </dgm:pt>
    <dgm:pt modelId="{3F7E22FB-872F-4DA0-97EB-1C5CB00961DB}" type="sibTrans" cxnId="{37CD78A9-1270-4947-A4BC-94E3E876A1EA}">
      <dgm:prSet/>
      <dgm:spPr/>
      <dgm:t>
        <a:bodyPr/>
        <a:lstStyle/>
        <a:p>
          <a:endParaRPr lang="en-US"/>
        </a:p>
      </dgm:t>
    </dgm:pt>
    <dgm:pt modelId="{703A7CEC-A199-42BC-99F9-8085E51B9BAE}">
      <dgm:prSet/>
      <dgm:spPr/>
      <dgm:t>
        <a:bodyPr/>
        <a:lstStyle/>
        <a:p>
          <a:pPr>
            <a:lnSpc>
              <a:spcPct val="100000"/>
            </a:lnSpc>
          </a:pPr>
          <a:r>
            <a:rPr lang="en-US" b="1"/>
            <a:t>Boosting motivation and confidence:</a:t>
          </a:r>
          <a:r>
            <a:rPr lang="en-US"/>
            <a:t> Coaching can help you to set clear and realistic goals, track your progress, celebrate your achievements, and overcome setbacks. </a:t>
          </a:r>
        </a:p>
      </dgm:t>
    </dgm:pt>
    <dgm:pt modelId="{83AFA413-9334-4CA6-9A79-952EB78B70D5}" type="parTrans" cxnId="{129F64F1-F09C-4968-B30B-6B242CDA365B}">
      <dgm:prSet/>
      <dgm:spPr/>
      <dgm:t>
        <a:bodyPr/>
        <a:lstStyle/>
        <a:p>
          <a:endParaRPr lang="en-US"/>
        </a:p>
      </dgm:t>
    </dgm:pt>
    <dgm:pt modelId="{B98F9928-0D5F-4195-964A-90180AB64696}" type="sibTrans" cxnId="{129F64F1-F09C-4968-B30B-6B242CDA365B}">
      <dgm:prSet/>
      <dgm:spPr/>
      <dgm:t>
        <a:bodyPr/>
        <a:lstStyle/>
        <a:p>
          <a:endParaRPr lang="en-US"/>
        </a:p>
      </dgm:t>
    </dgm:pt>
    <dgm:pt modelId="{5E5528C9-C6B3-4DAD-A742-8FD54BF7BC05}">
      <dgm:prSet/>
      <dgm:spPr/>
      <dgm:t>
        <a:bodyPr/>
        <a:lstStyle/>
        <a:p>
          <a:pPr>
            <a:lnSpc>
              <a:spcPct val="100000"/>
            </a:lnSpc>
          </a:pPr>
          <a:r>
            <a:rPr lang="en-US" b="1"/>
            <a:t>Expanding your network and perspective:</a:t>
          </a:r>
          <a:r>
            <a:rPr lang="en-US"/>
            <a:t> Coaching can help you to connect with new people, learn from different perspectives, and access new opportunities and resources. </a:t>
          </a:r>
        </a:p>
      </dgm:t>
    </dgm:pt>
    <dgm:pt modelId="{3D14BA2C-D1E8-4731-A6C5-9E81E655829A}" type="parTrans" cxnId="{3AA173B6-F1B9-4692-A25E-FAEFFACAF83E}">
      <dgm:prSet/>
      <dgm:spPr/>
      <dgm:t>
        <a:bodyPr/>
        <a:lstStyle/>
        <a:p>
          <a:endParaRPr lang="en-US"/>
        </a:p>
      </dgm:t>
    </dgm:pt>
    <dgm:pt modelId="{17D6E593-CEFE-4E57-A8B9-B54F65788F50}" type="sibTrans" cxnId="{3AA173B6-F1B9-4692-A25E-FAEFFACAF83E}">
      <dgm:prSet/>
      <dgm:spPr/>
      <dgm:t>
        <a:bodyPr/>
        <a:lstStyle/>
        <a:p>
          <a:endParaRPr lang="en-US"/>
        </a:p>
      </dgm:t>
    </dgm:pt>
    <dgm:pt modelId="{0555292D-D878-4A38-9DA1-6F14DAB82FEC}">
      <dgm:prSet/>
      <dgm:spPr/>
      <dgm:t>
        <a:bodyPr/>
        <a:lstStyle/>
        <a:p>
          <a:pPr>
            <a:lnSpc>
              <a:spcPct val="100000"/>
            </a:lnSpc>
          </a:pPr>
          <a:r>
            <a:rPr lang="en-US" b="1"/>
            <a:t>Enhancing your performance and satisfaction: </a:t>
          </a:r>
          <a:r>
            <a:rPr lang="en-US"/>
            <a:t>Coaching can help you to improve your performance and satisfaction at work by helping you to align your actions with your values, vision, and purpose. </a:t>
          </a:r>
        </a:p>
      </dgm:t>
    </dgm:pt>
    <dgm:pt modelId="{FE70A1A5-FEF5-4D9D-8863-1E9781E1812F}" type="parTrans" cxnId="{6EC67EF1-A89E-45A5-AE30-7C35A3D47088}">
      <dgm:prSet/>
      <dgm:spPr/>
      <dgm:t>
        <a:bodyPr/>
        <a:lstStyle/>
        <a:p>
          <a:endParaRPr lang="en-US"/>
        </a:p>
      </dgm:t>
    </dgm:pt>
    <dgm:pt modelId="{1639891E-7000-42C5-B23A-A2236BA30123}" type="sibTrans" cxnId="{6EC67EF1-A89E-45A5-AE30-7C35A3D47088}">
      <dgm:prSet/>
      <dgm:spPr/>
      <dgm:t>
        <a:bodyPr/>
        <a:lstStyle/>
        <a:p>
          <a:endParaRPr lang="en-US"/>
        </a:p>
      </dgm:t>
    </dgm:pt>
    <dgm:pt modelId="{7E066178-23D3-4140-B0F9-1F5ECFA05736}" type="pres">
      <dgm:prSet presAssocID="{13B93631-1460-40F0-B8BD-656C44C0B01F}" presName="root" presStyleCnt="0">
        <dgm:presLayoutVars>
          <dgm:dir/>
          <dgm:resizeHandles val="exact"/>
        </dgm:presLayoutVars>
      </dgm:prSet>
      <dgm:spPr/>
    </dgm:pt>
    <dgm:pt modelId="{6718896E-8378-4D9E-B03E-AFAB4E6080E9}" type="pres">
      <dgm:prSet presAssocID="{02F6D35E-A4F7-447D-9F29-E1184A998225}" presName="compNode" presStyleCnt="0"/>
      <dgm:spPr/>
    </dgm:pt>
    <dgm:pt modelId="{064E1E84-5DA8-4400-A839-5E7EE4C167EA}" type="pres">
      <dgm:prSet presAssocID="{02F6D35E-A4F7-447D-9F29-E1184A998225}" presName="bgRect" presStyleLbl="bgShp" presStyleIdx="0" presStyleCnt="4"/>
      <dgm:spPr/>
    </dgm:pt>
    <dgm:pt modelId="{FFE18E28-B1EE-41A6-9207-11F1758FECF7}" type="pres">
      <dgm:prSet presAssocID="{02F6D35E-A4F7-447D-9F29-E1184A9982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FD4F294E-AF90-4215-8494-96B8D45D0860}" type="pres">
      <dgm:prSet presAssocID="{02F6D35E-A4F7-447D-9F29-E1184A998225}" presName="spaceRect" presStyleCnt="0"/>
      <dgm:spPr/>
    </dgm:pt>
    <dgm:pt modelId="{F3915034-2CA7-4DE2-96AA-3CE40AB64040}" type="pres">
      <dgm:prSet presAssocID="{02F6D35E-A4F7-447D-9F29-E1184A998225}" presName="parTx" presStyleLbl="revTx" presStyleIdx="0" presStyleCnt="4">
        <dgm:presLayoutVars>
          <dgm:chMax val="0"/>
          <dgm:chPref val="0"/>
        </dgm:presLayoutVars>
      </dgm:prSet>
      <dgm:spPr/>
    </dgm:pt>
    <dgm:pt modelId="{6011AE47-3293-4094-B165-DD77256C45FC}" type="pres">
      <dgm:prSet presAssocID="{3F7E22FB-872F-4DA0-97EB-1C5CB00961DB}" presName="sibTrans" presStyleCnt="0"/>
      <dgm:spPr/>
    </dgm:pt>
    <dgm:pt modelId="{01EFAD33-C402-4FE6-AF52-B01348E2B72E}" type="pres">
      <dgm:prSet presAssocID="{703A7CEC-A199-42BC-99F9-8085E51B9BAE}" presName="compNode" presStyleCnt="0"/>
      <dgm:spPr/>
    </dgm:pt>
    <dgm:pt modelId="{8186F2F7-D7EB-4158-BEB9-A6AA750C33AF}" type="pres">
      <dgm:prSet presAssocID="{703A7CEC-A199-42BC-99F9-8085E51B9BAE}" presName="bgRect" presStyleLbl="bgShp" presStyleIdx="1" presStyleCnt="4"/>
      <dgm:spPr/>
    </dgm:pt>
    <dgm:pt modelId="{EBD2213A-0200-4791-B984-7A38326F2208}" type="pres">
      <dgm:prSet presAssocID="{703A7CEC-A199-42BC-99F9-8085E51B9B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odium"/>
        </a:ext>
      </dgm:extLst>
    </dgm:pt>
    <dgm:pt modelId="{6E9D0D18-4F33-4199-8F58-3C8EF84EFC75}" type="pres">
      <dgm:prSet presAssocID="{703A7CEC-A199-42BC-99F9-8085E51B9BAE}" presName="spaceRect" presStyleCnt="0"/>
      <dgm:spPr/>
    </dgm:pt>
    <dgm:pt modelId="{C1AC81B9-FF19-44C2-AF55-98A7E3C7552D}" type="pres">
      <dgm:prSet presAssocID="{703A7CEC-A199-42BC-99F9-8085E51B9BAE}" presName="parTx" presStyleLbl="revTx" presStyleIdx="1" presStyleCnt="4">
        <dgm:presLayoutVars>
          <dgm:chMax val="0"/>
          <dgm:chPref val="0"/>
        </dgm:presLayoutVars>
      </dgm:prSet>
      <dgm:spPr/>
    </dgm:pt>
    <dgm:pt modelId="{A0B289D4-631F-4A3A-8F63-BE23AF5B946F}" type="pres">
      <dgm:prSet presAssocID="{B98F9928-0D5F-4195-964A-90180AB64696}" presName="sibTrans" presStyleCnt="0"/>
      <dgm:spPr/>
    </dgm:pt>
    <dgm:pt modelId="{81E2C763-DFB2-498C-BE46-6834D946F416}" type="pres">
      <dgm:prSet presAssocID="{5E5528C9-C6B3-4DAD-A742-8FD54BF7BC05}" presName="compNode" presStyleCnt="0"/>
      <dgm:spPr/>
    </dgm:pt>
    <dgm:pt modelId="{9451F5D2-566D-4508-B703-4C971F92C853}" type="pres">
      <dgm:prSet presAssocID="{5E5528C9-C6B3-4DAD-A742-8FD54BF7BC05}" presName="bgRect" presStyleLbl="bgShp" presStyleIdx="2" presStyleCnt="4"/>
      <dgm:spPr/>
    </dgm:pt>
    <dgm:pt modelId="{C5C9EB4D-7B60-457B-B534-35077C5331AA}" type="pres">
      <dgm:prSet presAssocID="{5E5528C9-C6B3-4DAD-A742-8FD54BF7BC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CDFC200C-F71F-4487-A404-05587CB9972B}" type="pres">
      <dgm:prSet presAssocID="{5E5528C9-C6B3-4DAD-A742-8FD54BF7BC05}" presName="spaceRect" presStyleCnt="0"/>
      <dgm:spPr/>
    </dgm:pt>
    <dgm:pt modelId="{403043EF-7E87-45C2-A8A1-B37E372F3DF0}" type="pres">
      <dgm:prSet presAssocID="{5E5528C9-C6B3-4DAD-A742-8FD54BF7BC05}" presName="parTx" presStyleLbl="revTx" presStyleIdx="2" presStyleCnt="4">
        <dgm:presLayoutVars>
          <dgm:chMax val="0"/>
          <dgm:chPref val="0"/>
        </dgm:presLayoutVars>
      </dgm:prSet>
      <dgm:spPr/>
    </dgm:pt>
    <dgm:pt modelId="{23E0EDF9-4DCA-4A51-BA83-A5CE4BD2443B}" type="pres">
      <dgm:prSet presAssocID="{17D6E593-CEFE-4E57-A8B9-B54F65788F50}" presName="sibTrans" presStyleCnt="0"/>
      <dgm:spPr/>
    </dgm:pt>
    <dgm:pt modelId="{C4545450-29A0-4F4F-BBD7-C9791D09A992}" type="pres">
      <dgm:prSet presAssocID="{0555292D-D878-4A38-9DA1-6F14DAB82FEC}" presName="compNode" presStyleCnt="0"/>
      <dgm:spPr/>
    </dgm:pt>
    <dgm:pt modelId="{99FF354C-4F30-4FA7-A405-C3DC5D5A67BF}" type="pres">
      <dgm:prSet presAssocID="{0555292D-D878-4A38-9DA1-6F14DAB82FEC}" presName="bgRect" presStyleLbl="bgShp" presStyleIdx="3" presStyleCnt="4"/>
      <dgm:spPr/>
    </dgm:pt>
    <dgm:pt modelId="{1BF0F918-C0D1-408B-A917-8A3D604E5AFA}" type="pres">
      <dgm:prSet presAssocID="{0555292D-D878-4A38-9DA1-6F14DAB82F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552A7FCD-8D9F-4686-8054-1A91002AC25D}" type="pres">
      <dgm:prSet presAssocID="{0555292D-D878-4A38-9DA1-6F14DAB82FEC}" presName="spaceRect" presStyleCnt="0"/>
      <dgm:spPr/>
    </dgm:pt>
    <dgm:pt modelId="{CF852F49-3F2C-44E7-96B6-1E57F0847C88}" type="pres">
      <dgm:prSet presAssocID="{0555292D-D878-4A38-9DA1-6F14DAB82FEC}" presName="parTx" presStyleLbl="revTx" presStyleIdx="3" presStyleCnt="4">
        <dgm:presLayoutVars>
          <dgm:chMax val="0"/>
          <dgm:chPref val="0"/>
        </dgm:presLayoutVars>
      </dgm:prSet>
      <dgm:spPr/>
    </dgm:pt>
  </dgm:ptLst>
  <dgm:cxnLst>
    <dgm:cxn modelId="{FAF77B6D-54D4-4904-9840-FA9101B7EA68}" type="presOf" srcId="{02F6D35E-A4F7-447D-9F29-E1184A998225}" destId="{F3915034-2CA7-4DE2-96AA-3CE40AB64040}" srcOrd="0" destOrd="0" presId="urn:microsoft.com/office/officeart/2018/2/layout/IconVerticalSolidList"/>
    <dgm:cxn modelId="{384D8250-23DD-412C-83A4-E36EED4AFE6F}" type="presOf" srcId="{5E5528C9-C6B3-4DAD-A742-8FD54BF7BC05}" destId="{403043EF-7E87-45C2-A8A1-B37E372F3DF0}" srcOrd="0" destOrd="0" presId="urn:microsoft.com/office/officeart/2018/2/layout/IconVerticalSolidList"/>
    <dgm:cxn modelId="{35A46B72-EF57-413A-8FB9-44DFE07EAE3E}" type="presOf" srcId="{13B93631-1460-40F0-B8BD-656C44C0B01F}" destId="{7E066178-23D3-4140-B0F9-1F5ECFA05736}" srcOrd="0" destOrd="0" presId="urn:microsoft.com/office/officeart/2018/2/layout/IconVerticalSolidList"/>
    <dgm:cxn modelId="{37CD78A9-1270-4947-A4BC-94E3E876A1EA}" srcId="{13B93631-1460-40F0-B8BD-656C44C0B01F}" destId="{02F6D35E-A4F7-447D-9F29-E1184A998225}" srcOrd="0" destOrd="0" parTransId="{099B0C94-9214-47F3-8EF3-99C4B075A937}" sibTransId="{3F7E22FB-872F-4DA0-97EB-1C5CB00961DB}"/>
    <dgm:cxn modelId="{6D7B7DAC-89B2-468F-B9CC-5FE29EDBA257}" type="presOf" srcId="{703A7CEC-A199-42BC-99F9-8085E51B9BAE}" destId="{C1AC81B9-FF19-44C2-AF55-98A7E3C7552D}" srcOrd="0" destOrd="0" presId="urn:microsoft.com/office/officeart/2018/2/layout/IconVerticalSolidList"/>
    <dgm:cxn modelId="{C81872B6-67BC-40D8-BD2D-9A8477A64BD2}" type="presOf" srcId="{0555292D-D878-4A38-9DA1-6F14DAB82FEC}" destId="{CF852F49-3F2C-44E7-96B6-1E57F0847C88}" srcOrd="0" destOrd="0" presId="urn:microsoft.com/office/officeart/2018/2/layout/IconVerticalSolidList"/>
    <dgm:cxn modelId="{3AA173B6-F1B9-4692-A25E-FAEFFACAF83E}" srcId="{13B93631-1460-40F0-B8BD-656C44C0B01F}" destId="{5E5528C9-C6B3-4DAD-A742-8FD54BF7BC05}" srcOrd="2" destOrd="0" parTransId="{3D14BA2C-D1E8-4731-A6C5-9E81E655829A}" sibTransId="{17D6E593-CEFE-4E57-A8B9-B54F65788F50}"/>
    <dgm:cxn modelId="{129F64F1-F09C-4968-B30B-6B242CDA365B}" srcId="{13B93631-1460-40F0-B8BD-656C44C0B01F}" destId="{703A7CEC-A199-42BC-99F9-8085E51B9BAE}" srcOrd="1" destOrd="0" parTransId="{83AFA413-9334-4CA6-9A79-952EB78B70D5}" sibTransId="{B98F9928-0D5F-4195-964A-90180AB64696}"/>
    <dgm:cxn modelId="{6EC67EF1-A89E-45A5-AE30-7C35A3D47088}" srcId="{13B93631-1460-40F0-B8BD-656C44C0B01F}" destId="{0555292D-D878-4A38-9DA1-6F14DAB82FEC}" srcOrd="3" destOrd="0" parTransId="{FE70A1A5-FEF5-4D9D-8863-1E9781E1812F}" sibTransId="{1639891E-7000-42C5-B23A-A2236BA30123}"/>
    <dgm:cxn modelId="{D53DCB92-A426-4E3C-AAA8-F27A1ACB87D8}" type="presParOf" srcId="{7E066178-23D3-4140-B0F9-1F5ECFA05736}" destId="{6718896E-8378-4D9E-B03E-AFAB4E6080E9}" srcOrd="0" destOrd="0" presId="urn:microsoft.com/office/officeart/2018/2/layout/IconVerticalSolidList"/>
    <dgm:cxn modelId="{97A736E7-6F1A-4E16-BADA-2A6290C3EEB4}" type="presParOf" srcId="{6718896E-8378-4D9E-B03E-AFAB4E6080E9}" destId="{064E1E84-5DA8-4400-A839-5E7EE4C167EA}" srcOrd="0" destOrd="0" presId="urn:microsoft.com/office/officeart/2018/2/layout/IconVerticalSolidList"/>
    <dgm:cxn modelId="{D28C04AB-D46A-460C-A354-1FB524578EEB}" type="presParOf" srcId="{6718896E-8378-4D9E-B03E-AFAB4E6080E9}" destId="{FFE18E28-B1EE-41A6-9207-11F1758FECF7}" srcOrd="1" destOrd="0" presId="urn:microsoft.com/office/officeart/2018/2/layout/IconVerticalSolidList"/>
    <dgm:cxn modelId="{F2A62EEF-0C31-4BFE-BB8D-56BD094185F2}" type="presParOf" srcId="{6718896E-8378-4D9E-B03E-AFAB4E6080E9}" destId="{FD4F294E-AF90-4215-8494-96B8D45D0860}" srcOrd="2" destOrd="0" presId="urn:microsoft.com/office/officeart/2018/2/layout/IconVerticalSolidList"/>
    <dgm:cxn modelId="{64A85CC4-4947-46F6-91A9-2993FF8E7EE8}" type="presParOf" srcId="{6718896E-8378-4D9E-B03E-AFAB4E6080E9}" destId="{F3915034-2CA7-4DE2-96AA-3CE40AB64040}" srcOrd="3" destOrd="0" presId="urn:microsoft.com/office/officeart/2018/2/layout/IconVerticalSolidList"/>
    <dgm:cxn modelId="{6D09BAC0-2F5C-4FF2-9D01-D27150709D5F}" type="presParOf" srcId="{7E066178-23D3-4140-B0F9-1F5ECFA05736}" destId="{6011AE47-3293-4094-B165-DD77256C45FC}" srcOrd="1" destOrd="0" presId="urn:microsoft.com/office/officeart/2018/2/layout/IconVerticalSolidList"/>
    <dgm:cxn modelId="{4E6E87A3-96CA-490F-9054-B1148195F90E}" type="presParOf" srcId="{7E066178-23D3-4140-B0F9-1F5ECFA05736}" destId="{01EFAD33-C402-4FE6-AF52-B01348E2B72E}" srcOrd="2" destOrd="0" presId="urn:microsoft.com/office/officeart/2018/2/layout/IconVerticalSolidList"/>
    <dgm:cxn modelId="{61720553-59F9-4EC6-8298-961012DEABE3}" type="presParOf" srcId="{01EFAD33-C402-4FE6-AF52-B01348E2B72E}" destId="{8186F2F7-D7EB-4158-BEB9-A6AA750C33AF}" srcOrd="0" destOrd="0" presId="urn:microsoft.com/office/officeart/2018/2/layout/IconVerticalSolidList"/>
    <dgm:cxn modelId="{6DAC0BB9-A1E9-4217-9F98-21B784EF7813}" type="presParOf" srcId="{01EFAD33-C402-4FE6-AF52-B01348E2B72E}" destId="{EBD2213A-0200-4791-B984-7A38326F2208}" srcOrd="1" destOrd="0" presId="urn:microsoft.com/office/officeart/2018/2/layout/IconVerticalSolidList"/>
    <dgm:cxn modelId="{58682E3D-8979-4171-9398-D9E3FB2C208E}" type="presParOf" srcId="{01EFAD33-C402-4FE6-AF52-B01348E2B72E}" destId="{6E9D0D18-4F33-4199-8F58-3C8EF84EFC75}" srcOrd="2" destOrd="0" presId="urn:microsoft.com/office/officeart/2018/2/layout/IconVerticalSolidList"/>
    <dgm:cxn modelId="{F2452BCC-6814-4C69-B517-AB18A85C2371}" type="presParOf" srcId="{01EFAD33-C402-4FE6-AF52-B01348E2B72E}" destId="{C1AC81B9-FF19-44C2-AF55-98A7E3C7552D}" srcOrd="3" destOrd="0" presId="urn:microsoft.com/office/officeart/2018/2/layout/IconVerticalSolidList"/>
    <dgm:cxn modelId="{64C511C1-3381-4D0E-9859-B131436032D9}" type="presParOf" srcId="{7E066178-23D3-4140-B0F9-1F5ECFA05736}" destId="{A0B289D4-631F-4A3A-8F63-BE23AF5B946F}" srcOrd="3" destOrd="0" presId="urn:microsoft.com/office/officeart/2018/2/layout/IconVerticalSolidList"/>
    <dgm:cxn modelId="{594E3E3C-263C-43A9-8233-6AD7B212E191}" type="presParOf" srcId="{7E066178-23D3-4140-B0F9-1F5ECFA05736}" destId="{81E2C763-DFB2-498C-BE46-6834D946F416}" srcOrd="4" destOrd="0" presId="urn:microsoft.com/office/officeart/2018/2/layout/IconVerticalSolidList"/>
    <dgm:cxn modelId="{7553C09C-5754-4B8D-A72E-F0CBCB491F9D}" type="presParOf" srcId="{81E2C763-DFB2-498C-BE46-6834D946F416}" destId="{9451F5D2-566D-4508-B703-4C971F92C853}" srcOrd="0" destOrd="0" presId="urn:microsoft.com/office/officeart/2018/2/layout/IconVerticalSolidList"/>
    <dgm:cxn modelId="{507B83C7-6FA7-4359-8C19-0A2F495D00AA}" type="presParOf" srcId="{81E2C763-DFB2-498C-BE46-6834D946F416}" destId="{C5C9EB4D-7B60-457B-B534-35077C5331AA}" srcOrd="1" destOrd="0" presId="urn:microsoft.com/office/officeart/2018/2/layout/IconVerticalSolidList"/>
    <dgm:cxn modelId="{FF6A0BA1-B822-440A-A415-7EEE68775A8A}" type="presParOf" srcId="{81E2C763-DFB2-498C-BE46-6834D946F416}" destId="{CDFC200C-F71F-4487-A404-05587CB9972B}" srcOrd="2" destOrd="0" presId="urn:microsoft.com/office/officeart/2018/2/layout/IconVerticalSolidList"/>
    <dgm:cxn modelId="{B999E4FC-3E3E-45CC-85A5-A4AA72921818}" type="presParOf" srcId="{81E2C763-DFB2-498C-BE46-6834D946F416}" destId="{403043EF-7E87-45C2-A8A1-B37E372F3DF0}" srcOrd="3" destOrd="0" presId="urn:microsoft.com/office/officeart/2018/2/layout/IconVerticalSolidList"/>
    <dgm:cxn modelId="{D30BF3C2-6893-407A-88DD-6C04081A8CCE}" type="presParOf" srcId="{7E066178-23D3-4140-B0F9-1F5ECFA05736}" destId="{23E0EDF9-4DCA-4A51-BA83-A5CE4BD2443B}" srcOrd="5" destOrd="0" presId="urn:microsoft.com/office/officeart/2018/2/layout/IconVerticalSolidList"/>
    <dgm:cxn modelId="{F4948A67-790C-477F-98A5-5126C8BC630B}" type="presParOf" srcId="{7E066178-23D3-4140-B0F9-1F5ECFA05736}" destId="{C4545450-29A0-4F4F-BBD7-C9791D09A992}" srcOrd="6" destOrd="0" presId="urn:microsoft.com/office/officeart/2018/2/layout/IconVerticalSolidList"/>
    <dgm:cxn modelId="{5AEAE5C4-D571-4857-B9E2-881A7F43D532}" type="presParOf" srcId="{C4545450-29A0-4F4F-BBD7-C9791D09A992}" destId="{99FF354C-4F30-4FA7-A405-C3DC5D5A67BF}" srcOrd="0" destOrd="0" presId="urn:microsoft.com/office/officeart/2018/2/layout/IconVerticalSolidList"/>
    <dgm:cxn modelId="{432097CD-A629-422D-BB4E-B88A73003575}" type="presParOf" srcId="{C4545450-29A0-4F4F-BBD7-C9791D09A992}" destId="{1BF0F918-C0D1-408B-A917-8A3D604E5AFA}" srcOrd="1" destOrd="0" presId="urn:microsoft.com/office/officeart/2018/2/layout/IconVerticalSolidList"/>
    <dgm:cxn modelId="{C1D82F02-2311-4944-89E2-5333BD20419F}" type="presParOf" srcId="{C4545450-29A0-4F4F-BBD7-C9791D09A992}" destId="{552A7FCD-8D9F-4686-8054-1A91002AC25D}" srcOrd="2" destOrd="0" presId="urn:microsoft.com/office/officeart/2018/2/layout/IconVerticalSolidList"/>
    <dgm:cxn modelId="{34CEA9AE-44BC-4BAE-B565-6065C5ADAE38}" type="presParOf" srcId="{C4545450-29A0-4F4F-BBD7-C9791D09A992}" destId="{CF852F49-3F2C-44E7-96B6-1E57F0847C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81F72-4C0B-4B4B-8759-A011AFF34BD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A7B9E33-2CE7-4DA8-B4F8-8BE0BFFBEE83}">
      <dgm:prSet custT="1"/>
      <dgm:spPr/>
      <dgm:t>
        <a:bodyPr/>
        <a:lstStyle/>
        <a:p>
          <a:pPr>
            <a:lnSpc>
              <a:spcPct val="100000"/>
            </a:lnSpc>
          </a:pPr>
          <a:r>
            <a:rPr lang="en-US" sz="2000" dirty="0"/>
            <a:t>To strengthen our services to the children and families in Pennsylvania systems of care</a:t>
          </a:r>
        </a:p>
      </dgm:t>
    </dgm:pt>
    <dgm:pt modelId="{6258D63B-7EB6-4C55-97EB-81975C34EDA6}" type="parTrans" cxnId="{C2BB4933-C1C6-476F-A1C6-C8AC90C53645}">
      <dgm:prSet/>
      <dgm:spPr/>
      <dgm:t>
        <a:bodyPr/>
        <a:lstStyle/>
        <a:p>
          <a:endParaRPr lang="en-US"/>
        </a:p>
      </dgm:t>
    </dgm:pt>
    <dgm:pt modelId="{4229F595-3492-4032-9B05-1EEB4A1A565F}" type="sibTrans" cxnId="{C2BB4933-C1C6-476F-A1C6-C8AC90C53645}">
      <dgm:prSet/>
      <dgm:spPr/>
      <dgm:t>
        <a:bodyPr/>
        <a:lstStyle/>
        <a:p>
          <a:endParaRPr lang="en-US"/>
        </a:p>
      </dgm:t>
    </dgm:pt>
    <dgm:pt modelId="{D4F1264D-7EE6-4BEC-9E34-34F0D3733E99}">
      <dgm:prSet custT="1"/>
      <dgm:spPr/>
      <dgm:t>
        <a:bodyPr/>
        <a:lstStyle/>
        <a:p>
          <a:pPr>
            <a:lnSpc>
              <a:spcPct val="100000"/>
            </a:lnSpc>
          </a:pPr>
          <a:r>
            <a:rPr lang="en-US" sz="2000" dirty="0"/>
            <a:t>To improve cross-partnership communication and collaboration as systems of care</a:t>
          </a:r>
        </a:p>
      </dgm:t>
    </dgm:pt>
    <dgm:pt modelId="{A49B6107-B41A-4F1E-BD64-CF2BDB6E0AC3}" type="parTrans" cxnId="{86678FC8-CD9F-460C-8B5D-9C15C643B455}">
      <dgm:prSet/>
      <dgm:spPr/>
      <dgm:t>
        <a:bodyPr/>
        <a:lstStyle/>
        <a:p>
          <a:endParaRPr lang="en-US"/>
        </a:p>
      </dgm:t>
    </dgm:pt>
    <dgm:pt modelId="{4B2E33F9-A2AC-4ACF-A7D1-003F87474E91}" type="sibTrans" cxnId="{86678FC8-CD9F-460C-8B5D-9C15C643B455}">
      <dgm:prSet/>
      <dgm:spPr/>
      <dgm:t>
        <a:bodyPr/>
        <a:lstStyle/>
        <a:p>
          <a:endParaRPr lang="en-US"/>
        </a:p>
      </dgm:t>
    </dgm:pt>
    <dgm:pt modelId="{9CDE5A18-C50D-48EC-8769-B998991E0443}">
      <dgm:prSet custT="1"/>
      <dgm:spPr/>
      <dgm:t>
        <a:bodyPr/>
        <a:lstStyle/>
        <a:p>
          <a:pPr>
            <a:lnSpc>
              <a:spcPct val="100000"/>
            </a:lnSpc>
          </a:pPr>
          <a:r>
            <a:rPr lang="en-US" sz="2000" dirty="0"/>
            <a:t>To support health and human services organizations, family, and youth organizations in building coaching skills as core skills for leaders</a:t>
          </a:r>
        </a:p>
      </dgm:t>
    </dgm:pt>
    <dgm:pt modelId="{DACA4B37-1CD3-4DDF-832B-19DB808C206C}" type="parTrans" cxnId="{1E2669D7-882D-4CB8-85EF-368EE9C73E77}">
      <dgm:prSet/>
      <dgm:spPr/>
      <dgm:t>
        <a:bodyPr/>
        <a:lstStyle/>
        <a:p>
          <a:endParaRPr lang="en-US"/>
        </a:p>
      </dgm:t>
    </dgm:pt>
    <dgm:pt modelId="{EE58C679-F44B-437B-AFCF-87FF1EFEAED1}" type="sibTrans" cxnId="{1E2669D7-882D-4CB8-85EF-368EE9C73E77}">
      <dgm:prSet/>
      <dgm:spPr/>
      <dgm:t>
        <a:bodyPr/>
        <a:lstStyle/>
        <a:p>
          <a:endParaRPr lang="en-US"/>
        </a:p>
      </dgm:t>
    </dgm:pt>
    <dgm:pt modelId="{08F7AC21-1A19-4726-81EC-5BCECADE8649}">
      <dgm:prSet custT="1"/>
      <dgm:spPr/>
      <dgm:t>
        <a:bodyPr/>
        <a:lstStyle/>
        <a:p>
          <a:pPr>
            <a:lnSpc>
              <a:spcPct val="100000"/>
            </a:lnSpc>
          </a:pPr>
          <a:r>
            <a:rPr lang="en-US" sz="2000" dirty="0"/>
            <a:t>To develop critical thinking skills of youth, family and systems</a:t>
          </a:r>
        </a:p>
      </dgm:t>
    </dgm:pt>
    <dgm:pt modelId="{3C805343-7F0F-46A4-9263-7A7F41308009}" type="parTrans" cxnId="{757B43C0-CECB-4687-88C6-901734D5B1D8}">
      <dgm:prSet/>
      <dgm:spPr/>
      <dgm:t>
        <a:bodyPr/>
        <a:lstStyle/>
        <a:p>
          <a:endParaRPr lang="en-US"/>
        </a:p>
      </dgm:t>
    </dgm:pt>
    <dgm:pt modelId="{B5AE11FE-795B-4083-9E83-9013885BC0B5}" type="sibTrans" cxnId="{757B43C0-CECB-4687-88C6-901734D5B1D8}">
      <dgm:prSet/>
      <dgm:spPr/>
      <dgm:t>
        <a:bodyPr/>
        <a:lstStyle/>
        <a:p>
          <a:endParaRPr lang="en-US"/>
        </a:p>
      </dgm:t>
    </dgm:pt>
    <dgm:pt modelId="{B43A5948-1E66-429F-A2F6-355B6EC0BD00}">
      <dgm:prSet custT="1"/>
      <dgm:spPr/>
      <dgm:t>
        <a:bodyPr/>
        <a:lstStyle/>
        <a:p>
          <a:pPr>
            <a:lnSpc>
              <a:spcPct val="100000"/>
            </a:lnSpc>
          </a:pPr>
          <a:r>
            <a:rPr lang="en-US" sz="2000" dirty="0"/>
            <a:t>To support staff retention and empower those with work with and for</a:t>
          </a:r>
        </a:p>
      </dgm:t>
    </dgm:pt>
    <dgm:pt modelId="{EA4233E5-B7FB-4CFD-995B-5C8223A39617}" type="parTrans" cxnId="{9C4D212F-8DC0-4249-BEB1-7067A0696188}">
      <dgm:prSet/>
      <dgm:spPr/>
      <dgm:t>
        <a:bodyPr/>
        <a:lstStyle/>
        <a:p>
          <a:endParaRPr lang="en-US"/>
        </a:p>
      </dgm:t>
    </dgm:pt>
    <dgm:pt modelId="{148036AC-1839-49C6-AD66-873DCBE3BC7C}" type="sibTrans" cxnId="{9C4D212F-8DC0-4249-BEB1-7067A0696188}">
      <dgm:prSet/>
      <dgm:spPr/>
      <dgm:t>
        <a:bodyPr/>
        <a:lstStyle/>
        <a:p>
          <a:endParaRPr lang="en-US"/>
        </a:p>
      </dgm:t>
    </dgm:pt>
    <dgm:pt modelId="{54C30E37-D344-418C-9425-1F4B51D09A83}" type="pres">
      <dgm:prSet presAssocID="{16081F72-4C0B-4B4B-8759-A011AFF34BD8}" presName="root" presStyleCnt="0">
        <dgm:presLayoutVars>
          <dgm:dir/>
          <dgm:resizeHandles val="exact"/>
        </dgm:presLayoutVars>
      </dgm:prSet>
      <dgm:spPr/>
    </dgm:pt>
    <dgm:pt modelId="{388D65F5-14A6-4F9E-AC55-675A5E685D7C}" type="pres">
      <dgm:prSet presAssocID="{8A7B9E33-2CE7-4DA8-B4F8-8BE0BFFBEE83}" presName="compNode" presStyleCnt="0"/>
      <dgm:spPr/>
    </dgm:pt>
    <dgm:pt modelId="{705045E0-60A5-4055-A17E-178125CECAB4}" type="pres">
      <dgm:prSet presAssocID="{8A7B9E33-2CE7-4DA8-B4F8-8BE0BFFBEE83}" presName="bgRect" presStyleLbl="bgShp" presStyleIdx="0" presStyleCnt="5"/>
      <dgm:spPr/>
    </dgm:pt>
    <dgm:pt modelId="{9AE5396D-AFC3-4E64-8122-2ACB844C314A}" type="pres">
      <dgm:prSet presAssocID="{8A7B9E33-2CE7-4DA8-B4F8-8BE0BFFBEE8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555E8DF1-3D93-4662-A641-32BA9A7C87F0}" type="pres">
      <dgm:prSet presAssocID="{8A7B9E33-2CE7-4DA8-B4F8-8BE0BFFBEE83}" presName="spaceRect" presStyleCnt="0"/>
      <dgm:spPr/>
    </dgm:pt>
    <dgm:pt modelId="{D9B90168-0095-42E8-8055-E9DFFEEF0A4E}" type="pres">
      <dgm:prSet presAssocID="{8A7B9E33-2CE7-4DA8-B4F8-8BE0BFFBEE83}" presName="parTx" presStyleLbl="revTx" presStyleIdx="0" presStyleCnt="5">
        <dgm:presLayoutVars>
          <dgm:chMax val="0"/>
          <dgm:chPref val="0"/>
        </dgm:presLayoutVars>
      </dgm:prSet>
      <dgm:spPr/>
    </dgm:pt>
    <dgm:pt modelId="{DF7DBB5F-0F77-4F3D-96B8-02B4F60F55B1}" type="pres">
      <dgm:prSet presAssocID="{4229F595-3492-4032-9B05-1EEB4A1A565F}" presName="sibTrans" presStyleCnt="0"/>
      <dgm:spPr/>
    </dgm:pt>
    <dgm:pt modelId="{7E19DC55-B028-4611-B4CA-E554F7B20C7B}" type="pres">
      <dgm:prSet presAssocID="{D4F1264D-7EE6-4BEC-9E34-34F0D3733E99}" presName="compNode" presStyleCnt="0"/>
      <dgm:spPr/>
    </dgm:pt>
    <dgm:pt modelId="{B2CD3F9F-D416-44C8-87DD-590D90DF1825}" type="pres">
      <dgm:prSet presAssocID="{D4F1264D-7EE6-4BEC-9E34-34F0D3733E99}" presName="bgRect" presStyleLbl="bgShp" presStyleIdx="1" presStyleCnt="5"/>
      <dgm:spPr/>
    </dgm:pt>
    <dgm:pt modelId="{13C7FA77-9B07-41DF-B089-007480B4529E}" type="pres">
      <dgm:prSet presAssocID="{D4F1264D-7EE6-4BEC-9E34-34F0D3733E9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100FF90-0AB2-41ED-9FFF-E2DC25AF31BC}" type="pres">
      <dgm:prSet presAssocID="{D4F1264D-7EE6-4BEC-9E34-34F0D3733E99}" presName="spaceRect" presStyleCnt="0"/>
      <dgm:spPr/>
    </dgm:pt>
    <dgm:pt modelId="{2865143F-65AE-47AB-8E31-8CEE13394BA5}" type="pres">
      <dgm:prSet presAssocID="{D4F1264D-7EE6-4BEC-9E34-34F0D3733E99}" presName="parTx" presStyleLbl="revTx" presStyleIdx="1" presStyleCnt="5">
        <dgm:presLayoutVars>
          <dgm:chMax val="0"/>
          <dgm:chPref val="0"/>
        </dgm:presLayoutVars>
      </dgm:prSet>
      <dgm:spPr/>
    </dgm:pt>
    <dgm:pt modelId="{531E425D-4842-4CB8-9C51-1B7F56CD466C}" type="pres">
      <dgm:prSet presAssocID="{4B2E33F9-A2AC-4ACF-A7D1-003F87474E91}" presName="sibTrans" presStyleCnt="0"/>
      <dgm:spPr/>
    </dgm:pt>
    <dgm:pt modelId="{5573B0E2-3C57-481B-B6B1-FCF8DA46A702}" type="pres">
      <dgm:prSet presAssocID="{9CDE5A18-C50D-48EC-8769-B998991E0443}" presName="compNode" presStyleCnt="0"/>
      <dgm:spPr/>
    </dgm:pt>
    <dgm:pt modelId="{39D72176-20A5-4291-8A1D-61CCE974223B}" type="pres">
      <dgm:prSet presAssocID="{9CDE5A18-C50D-48EC-8769-B998991E0443}" presName="bgRect" presStyleLbl="bgShp" presStyleIdx="2" presStyleCnt="5"/>
      <dgm:spPr/>
    </dgm:pt>
    <dgm:pt modelId="{25004AFC-88B5-4E9F-9C53-A3D8418E5801}" type="pres">
      <dgm:prSet presAssocID="{9CDE5A18-C50D-48EC-8769-B998991E044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6CE1E1DF-AEF5-48E2-A4B4-E25D282DBAC2}" type="pres">
      <dgm:prSet presAssocID="{9CDE5A18-C50D-48EC-8769-B998991E0443}" presName="spaceRect" presStyleCnt="0"/>
      <dgm:spPr/>
    </dgm:pt>
    <dgm:pt modelId="{DCA5E4D5-EFA1-400D-95D3-E750C536FE68}" type="pres">
      <dgm:prSet presAssocID="{9CDE5A18-C50D-48EC-8769-B998991E0443}" presName="parTx" presStyleLbl="revTx" presStyleIdx="2" presStyleCnt="5">
        <dgm:presLayoutVars>
          <dgm:chMax val="0"/>
          <dgm:chPref val="0"/>
        </dgm:presLayoutVars>
      </dgm:prSet>
      <dgm:spPr/>
    </dgm:pt>
    <dgm:pt modelId="{C2753768-507F-45C7-82CF-B2F7A953648C}" type="pres">
      <dgm:prSet presAssocID="{EE58C679-F44B-437B-AFCF-87FF1EFEAED1}" presName="sibTrans" presStyleCnt="0"/>
      <dgm:spPr/>
    </dgm:pt>
    <dgm:pt modelId="{8BDCEC77-9B95-408B-9C48-8B9D7D6DA106}" type="pres">
      <dgm:prSet presAssocID="{08F7AC21-1A19-4726-81EC-5BCECADE8649}" presName="compNode" presStyleCnt="0"/>
      <dgm:spPr/>
    </dgm:pt>
    <dgm:pt modelId="{4FA60ED6-C4B1-4D88-8800-EDAC6A7BD50A}" type="pres">
      <dgm:prSet presAssocID="{08F7AC21-1A19-4726-81EC-5BCECADE8649}" presName="bgRect" presStyleLbl="bgShp" presStyleIdx="3" presStyleCnt="5"/>
      <dgm:spPr/>
    </dgm:pt>
    <dgm:pt modelId="{85451143-E74E-47DB-8116-DE370D8D7B74}" type="pres">
      <dgm:prSet presAssocID="{08F7AC21-1A19-4726-81EC-5BCECADE864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F955FD5A-7D9C-463F-B628-8FE9D6A9CCF2}" type="pres">
      <dgm:prSet presAssocID="{08F7AC21-1A19-4726-81EC-5BCECADE8649}" presName="spaceRect" presStyleCnt="0"/>
      <dgm:spPr/>
    </dgm:pt>
    <dgm:pt modelId="{FE56DF27-626A-49BC-A622-13204B2F50AD}" type="pres">
      <dgm:prSet presAssocID="{08F7AC21-1A19-4726-81EC-5BCECADE8649}" presName="parTx" presStyleLbl="revTx" presStyleIdx="3" presStyleCnt="5">
        <dgm:presLayoutVars>
          <dgm:chMax val="0"/>
          <dgm:chPref val="0"/>
        </dgm:presLayoutVars>
      </dgm:prSet>
      <dgm:spPr/>
    </dgm:pt>
    <dgm:pt modelId="{C2681DF5-ADBB-4D7C-B9FE-49B5A1D82453}" type="pres">
      <dgm:prSet presAssocID="{B5AE11FE-795B-4083-9E83-9013885BC0B5}" presName="sibTrans" presStyleCnt="0"/>
      <dgm:spPr/>
    </dgm:pt>
    <dgm:pt modelId="{FCEC62F2-5A89-42C0-909A-BA27803CD83E}" type="pres">
      <dgm:prSet presAssocID="{B43A5948-1E66-429F-A2F6-355B6EC0BD00}" presName="compNode" presStyleCnt="0"/>
      <dgm:spPr/>
    </dgm:pt>
    <dgm:pt modelId="{8BA42CB9-DDDF-492E-BDB0-AA06F530000C}" type="pres">
      <dgm:prSet presAssocID="{B43A5948-1E66-429F-A2F6-355B6EC0BD00}" presName="bgRect" presStyleLbl="bgShp" presStyleIdx="4" presStyleCnt="5"/>
      <dgm:spPr/>
    </dgm:pt>
    <dgm:pt modelId="{B040C1A3-2973-4174-A33B-E23419F9E1F4}" type="pres">
      <dgm:prSet presAssocID="{B43A5948-1E66-429F-A2F6-355B6EC0BD0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52C13507-5A43-4F0A-AACE-FD241DEE4173}" type="pres">
      <dgm:prSet presAssocID="{B43A5948-1E66-429F-A2F6-355B6EC0BD00}" presName="spaceRect" presStyleCnt="0"/>
      <dgm:spPr/>
    </dgm:pt>
    <dgm:pt modelId="{A6B9FB9A-15FD-4C26-9A59-078EE859CE1D}" type="pres">
      <dgm:prSet presAssocID="{B43A5948-1E66-429F-A2F6-355B6EC0BD00}" presName="parTx" presStyleLbl="revTx" presStyleIdx="4" presStyleCnt="5">
        <dgm:presLayoutVars>
          <dgm:chMax val="0"/>
          <dgm:chPref val="0"/>
        </dgm:presLayoutVars>
      </dgm:prSet>
      <dgm:spPr/>
    </dgm:pt>
  </dgm:ptLst>
  <dgm:cxnLst>
    <dgm:cxn modelId="{D4041506-06DE-44CB-99CD-9C816337F203}" type="presOf" srcId="{08F7AC21-1A19-4726-81EC-5BCECADE8649}" destId="{FE56DF27-626A-49BC-A622-13204B2F50AD}" srcOrd="0" destOrd="0" presId="urn:microsoft.com/office/officeart/2018/2/layout/IconVerticalSolidList"/>
    <dgm:cxn modelId="{9C4D212F-8DC0-4249-BEB1-7067A0696188}" srcId="{16081F72-4C0B-4B4B-8759-A011AFF34BD8}" destId="{B43A5948-1E66-429F-A2F6-355B6EC0BD00}" srcOrd="4" destOrd="0" parTransId="{EA4233E5-B7FB-4CFD-995B-5C8223A39617}" sibTransId="{148036AC-1839-49C6-AD66-873DCBE3BC7C}"/>
    <dgm:cxn modelId="{C2BB4933-C1C6-476F-A1C6-C8AC90C53645}" srcId="{16081F72-4C0B-4B4B-8759-A011AFF34BD8}" destId="{8A7B9E33-2CE7-4DA8-B4F8-8BE0BFFBEE83}" srcOrd="0" destOrd="0" parTransId="{6258D63B-7EB6-4C55-97EB-81975C34EDA6}" sibTransId="{4229F595-3492-4032-9B05-1EEB4A1A565F}"/>
    <dgm:cxn modelId="{0437895D-214C-4147-9FA0-375F03310A9F}" type="presOf" srcId="{8A7B9E33-2CE7-4DA8-B4F8-8BE0BFFBEE83}" destId="{D9B90168-0095-42E8-8055-E9DFFEEF0A4E}" srcOrd="0" destOrd="0" presId="urn:microsoft.com/office/officeart/2018/2/layout/IconVerticalSolidList"/>
    <dgm:cxn modelId="{5469E150-9A64-41E0-B312-607071D0D9C5}" type="presOf" srcId="{16081F72-4C0B-4B4B-8759-A011AFF34BD8}" destId="{54C30E37-D344-418C-9425-1F4B51D09A83}" srcOrd="0" destOrd="0" presId="urn:microsoft.com/office/officeart/2018/2/layout/IconVerticalSolidList"/>
    <dgm:cxn modelId="{6A10A352-723A-464D-9A68-0DEDFB519207}" type="presOf" srcId="{D4F1264D-7EE6-4BEC-9E34-34F0D3733E99}" destId="{2865143F-65AE-47AB-8E31-8CEE13394BA5}" srcOrd="0" destOrd="0" presId="urn:microsoft.com/office/officeart/2018/2/layout/IconVerticalSolidList"/>
    <dgm:cxn modelId="{ABC4DE7B-E729-4C80-A68C-0FAF164C9C4B}" type="presOf" srcId="{B43A5948-1E66-429F-A2F6-355B6EC0BD00}" destId="{A6B9FB9A-15FD-4C26-9A59-078EE859CE1D}" srcOrd="0" destOrd="0" presId="urn:microsoft.com/office/officeart/2018/2/layout/IconVerticalSolidList"/>
    <dgm:cxn modelId="{CFE05D82-A31F-40B2-BBFE-59BFBC4C6144}" type="presOf" srcId="{9CDE5A18-C50D-48EC-8769-B998991E0443}" destId="{DCA5E4D5-EFA1-400D-95D3-E750C536FE68}" srcOrd="0" destOrd="0" presId="urn:microsoft.com/office/officeart/2018/2/layout/IconVerticalSolidList"/>
    <dgm:cxn modelId="{757B43C0-CECB-4687-88C6-901734D5B1D8}" srcId="{16081F72-4C0B-4B4B-8759-A011AFF34BD8}" destId="{08F7AC21-1A19-4726-81EC-5BCECADE8649}" srcOrd="3" destOrd="0" parTransId="{3C805343-7F0F-46A4-9263-7A7F41308009}" sibTransId="{B5AE11FE-795B-4083-9E83-9013885BC0B5}"/>
    <dgm:cxn modelId="{86678FC8-CD9F-460C-8B5D-9C15C643B455}" srcId="{16081F72-4C0B-4B4B-8759-A011AFF34BD8}" destId="{D4F1264D-7EE6-4BEC-9E34-34F0D3733E99}" srcOrd="1" destOrd="0" parTransId="{A49B6107-B41A-4F1E-BD64-CF2BDB6E0AC3}" sibTransId="{4B2E33F9-A2AC-4ACF-A7D1-003F87474E91}"/>
    <dgm:cxn modelId="{1E2669D7-882D-4CB8-85EF-368EE9C73E77}" srcId="{16081F72-4C0B-4B4B-8759-A011AFF34BD8}" destId="{9CDE5A18-C50D-48EC-8769-B998991E0443}" srcOrd="2" destOrd="0" parTransId="{DACA4B37-1CD3-4DDF-832B-19DB808C206C}" sibTransId="{EE58C679-F44B-437B-AFCF-87FF1EFEAED1}"/>
    <dgm:cxn modelId="{3ADEDC1B-CC21-40E7-8AB7-F6BE3CA6D157}" type="presParOf" srcId="{54C30E37-D344-418C-9425-1F4B51D09A83}" destId="{388D65F5-14A6-4F9E-AC55-675A5E685D7C}" srcOrd="0" destOrd="0" presId="urn:microsoft.com/office/officeart/2018/2/layout/IconVerticalSolidList"/>
    <dgm:cxn modelId="{5BE6DBF9-2FDB-4998-AFC5-7210617E31E4}" type="presParOf" srcId="{388D65F5-14A6-4F9E-AC55-675A5E685D7C}" destId="{705045E0-60A5-4055-A17E-178125CECAB4}" srcOrd="0" destOrd="0" presId="urn:microsoft.com/office/officeart/2018/2/layout/IconVerticalSolidList"/>
    <dgm:cxn modelId="{882DE6E7-FBA5-4103-BDEC-703B802A6C93}" type="presParOf" srcId="{388D65F5-14A6-4F9E-AC55-675A5E685D7C}" destId="{9AE5396D-AFC3-4E64-8122-2ACB844C314A}" srcOrd="1" destOrd="0" presId="urn:microsoft.com/office/officeart/2018/2/layout/IconVerticalSolidList"/>
    <dgm:cxn modelId="{984CF867-1938-4F1D-BE1E-BA11AEA8E3BF}" type="presParOf" srcId="{388D65F5-14A6-4F9E-AC55-675A5E685D7C}" destId="{555E8DF1-3D93-4662-A641-32BA9A7C87F0}" srcOrd="2" destOrd="0" presId="urn:microsoft.com/office/officeart/2018/2/layout/IconVerticalSolidList"/>
    <dgm:cxn modelId="{2A3C13D4-10B6-4DF2-9991-97EC8D69A3FE}" type="presParOf" srcId="{388D65F5-14A6-4F9E-AC55-675A5E685D7C}" destId="{D9B90168-0095-42E8-8055-E9DFFEEF0A4E}" srcOrd="3" destOrd="0" presId="urn:microsoft.com/office/officeart/2018/2/layout/IconVerticalSolidList"/>
    <dgm:cxn modelId="{4F9F0441-759F-4DF9-A154-68A78326495C}" type="presParOf" srcId="{54C30E37-D344-418C-9425-1F4B51D09A83}" destId="{DF7DBB5F-0F77-4F3D-96B8-02B4F60F55B1}" srcOrd="1" destOrd="0" presId="urn:microsoft.com/office/officeart/2018/2/layout/IconVerticalSolidList"/>
    <dgm:cxn modelId="{94759504-F005-42AD-BC34-464C584FCDD2}" type="presParOf" srcId="{54C30E37-D344-418C-9425-1F4B51D09A83}" destId="{7E19DC55-B028-4611-B4CA-E554F7B20C7B}" srcOrd="2" destOrd="0" presId="urn:microsoft.com/office/officeart/2018/2/layout/IconVerticalSolidList"/>
    <dgm:cxn modelId="{0A389AA4-B471-45E6-8EBF-632AEA4C557B}" type="presParOf" srcId="{7E19DC55-B028-4611-B4CA-E554F7B20C7B}" destId="{B2CD3F9F-D416-44C8-87DD-590D90DF1825}" srcOrd="0" destOrd="0" presId="urn:microsoft.com/office/officeart/2018/2/layout/IconVerticalSolidList"/>
    <dgm:cxn modelId="{3CB94F0E-97E8-41C5-B1DB-507640CA18D8}" type="presParOf" srcId="{7E19DC55-B028-4611-B4CA-E554F7B20C7B}" destId="{13C7FA77-9B07-41DF-B089-007480B4529E}" srcOrd="1" destOrd="0" presId="urn:microsoft.com/office/officeart/2018/2/layout/IconVerticalSolidList"/>
    <dgm:cxn modelId="{C4842A45-4A34-4AE1-AB85-5BC6B9670186}" type="presParOf" srcId="{7E19DC55-B028-4611-B4CA-E554F7B20C7B}" destId="{C100FF90-0AB2-41ED-9FFF-E2DC25AF31BC}" srcOrd="2" destOrd="0" presId="urn:microsoft.com/office/officeart/2018/2/layout/IconVerticalSolidList"/>
    <dgm:cxn modelId="{C374BC33-1E08-466B-8B43-0FFD3DE8BF30}" type="presParOf" srcId="{7E19DC55-B028-4611-B4CA-E554F7B20C7B}" destId="{2865143F-65AE-47AB-8E31-8CEE13394BA5}" srcOrd="3" destOrd="0" presId="urn:microsoft.com/office/officeart/2018/2/layout/IconVerticalSolidList"/>
    <dgm:cxn modelId="{855D5E17-A8C0-400C-8B09-7052E55BD6F1}" type="presParOf" srcId="{54C30E37-D344-418C-9425-1F4B51D09A83}" destId="{531E425D-4842-4CB8-9C51-1B7F56CD466C}" srcOrd="3" destOrd="0" presId="urn:microsoft.com/office/officeart/2018/2/layout/IconVerticalSolidList"/>
    <dgm:cxn modelId="{B34F3106-D0FB-48A4-8776-0A7E258122E4}" type="presParOf" srcId="{54C30E37-D344-418C-9425-1F4B51D09A83}" destId="{5573B0E2-3C57-481B-B6B1-FCF8DA46A702}" srcOrd="4" destOrd="0" presId="urn:microsoft.com/office/officeart/2018/2/layout/IconVerticalSolidList"/>
    <dgm:cxn modelId="{A0604543-C13E-4572-8B68-52D123F1E567}" type="presParOf" srcId="{5573B0E2-3C57-481B-B6B1-FCF8DA46A702}" destId="{39D72176-20A5-4291-8A1D-61CCE974223B}" srcOrd="0" destOrd="0" presId="urn:microsoft.com/office/officeart/2018/2/layout/IconVerticalSolidList"/>
    <dgm:cxn modelId="{7837E523-D06D-46EB-9504-F25C68E91F60}" type="presParOf" srcId="{5573B0E2-3C57-481B-B6B1-FCF8DA46A702}" destId="{25004AFC-88B5-4E9F-9C53-A3D8418E5801}" srcOrd="1" destOrd="0" presId="urn:microsoft.com/office/officeart/2018/2/layout/IconVerticalSolidList"/>
    <dgm:cxn modelId="{18476955-30A7-4519-A452-288E9068217A}" type="presParOf" srcId="{5573B0E2-3C57-481B-B6B1-FCF8DA46A702}" destId="{6CE1E1DF-AEF5-48E2-A4B4-E25D282DBAC2}" srcOrd="2" destOrd="0" presId="urn:microsoft.com/office/officeart/2018/2/layout/IconVerticalSolidList"/>
    <dgm:cxn modelId="{51D201AA-1E59-4002-8334-E222851CCBFE}" type="presParOf" srcId="{5573B0E2-3C57-481B-B6B1-FCF8DA46A702}" destId="{DCA5E4D5-EFA1-400D-95D3-E750C536FE68}" srcOrd="3" destOrd="0" presId="urn:microsoft.com/office/officeart/2018/2/layout/IconVerticalSolidList"/>
    <dgm:cxn modelId="{1D9F72C7-0618-4BF3-86B7-E0EFAC4BB45C}" type="presParOf" srcId="{54C30E37-D344-418C-9425-1F4B51D09A83}" destId="{C2753768-507F-45C7-82CF-B2F7A953648C}" srcOrd="5" destOrd="0" presId="urn:microsoft.com/office/officeart/2018/2/layout/IconVerticalSolidList"/>
    <dgm:cxn modelId="{93C44CF1-86AE-46C8-A10A-BC97B21866F8}" type="presParOf" srcId="{54C30E37-D344-418C-9425-1F4B51D09A83}" destId="{8BDCEC77-9B95-408B-9C48-8B9D7D6DA106}" srcOrd="6" destOrd="0" presId="urn:microsoft.com/office/officeart/2018/2/layout/IconVerticalSolidList"/>
    <dgm:cxn modelId="{3113F8AF-804E-4F80-956D-582CF7FEF824}" type="presParOf" srcId="{8BDCEC77-9B95-408B-9C48-8B9D7D6DA106}" destId="{4FA60ED6-C4B1-4D88-8800-EDAC6A7BD50A}" srcOrd="0" destOrd="0" presId="urn:microsoft.com/office/officeart/2018/2/layout/IconVerticalSolidList"/>
    <dgm:cxn modelId="{C0FA732D-0D35-4B8B-A86A-B276C6631ABC}" type="presParOf" srcId="{8BDCEC77-9B95-408B-9C48-8B9D7D6DA106}" destId="{85451143-E74E-47DB-8116-DE370D8D7B74}" srcOrd="1" destOrd="0" presId="urn:microsoft.com/office/officeart/2018/2/layout/IconVerticalSolidList"/>
    <dgm:cxn modelId="{85A69ABD-985D-49C0-9B6F-7B934A8115DF}" type="presParOf" srcId="{8BDCEC77-9B95-408B-9C48-8B9D7D6DA106}" destId="{F955FD5A-7D9C-463F-B628-8FE9D6A9CCF2}" srcOrd="2" destOrd="0" presId="urn:microsoft.com/office/officeart/2018/2/layout/IconVerticalSolidList"/>
    <dgm:cxn modelId="{7A644205-D335-40BE-82CA-843B7BF6F242}" type="presParOf" srcId="{8BDCEC77-9B95-408B-9C48-8B9D7D6DA106}" destId="{FE56DF27-626A-49BC-A622-13204B2F50AD}" srcOrd="3" destOrd="0" presId="urn:microsoft.com/office/officeart/2018/2/layout/IconVerticalSolidList"/>
    <dgm:cxn modelId="{F577BB1B-A387-43B2-B297-45E4D7AAEF4D}" type="presParOf" srcId="{54C30E37-D344-418C-9425-1F4B51D09A83}" destId="{C2681DF5-ADBB-4D7C-B9FE-49B5A1D82453}" srcOrd="7" destOrd="0" presId="urn:microsoft.com/office/officeart/2018/2/layout/IconVerticalSolidList"/>
    <dgm:cxn modelId="{AC178156-4EC7-4BC3-AAD2-A2C1DC389940}" type="presParOf" srcId="{54C30E37-D344-418C-9425-1F4B51D09A83}" destId="{FCEC62F2-5A89-42C0-909A-BA27803CD83E}" srcOrd="8" destOrd="0" presId="urn:microsoft.com/office/officeart/2018/2/layout/IconVerticalSolidList"/>
    <dgm:cxn modelId="{77FD0FCF-F892-4DA4-B1C0-88094A3D112F}" type="presParOf" srcId="{FCEC62F2-5A89-42C0-909A-BA27803CD83E}" destId="{8BA42CB9-DDDF-492E-BDB0-AA06F530000C}" srcOrd="0" destOrd="0" presId="urn:microsoft.com/office/officeart/2018/2/layout/IconVerticalSolidList"/>
    <dgm:cxn modelId="{ED0BB641-86F6-4A58-A22A-22CFBD8ABE7B}" type="presParOf" srcId="{FCEC62F2-5A89-42C0-909A-BA27803CD83E}" destId="{B040C1A3-2973-4174-A33B-E23419F9E1F4}" srcOrd="1" destOrd="0" presId="urn:microsoft.com/office/officeart/2018/2/layout/IconVerticalSolidList"/>
    <dgm:cxn modelId="{7BBC2973-FC57-4541-AD24-A655416C7217}" type="presParOf" srcId="{FCEC62F2-5A89-42C0-909A-BA27803CD83E}" destId="{52C13507-5A43-4F0A-AACE-FD241DEE4173}" srcOrd="2" destOrd="0" presId="urn:microsoft.com/office/officeart/2018/2/layout/IconVerticalSolidList"/>
    <dgm:cxn modelId="{E3FB2930-C350-4046-B249-30DB21B1E714}" type="presParOf" srcId="{FCEC62F2-5A89-42C0-909A-BA27803CD83E}" destId="{A6B9FB9A-15FD-4C26-9A59-078EE859CE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42A4F8-62EF-4D73-9A2A-21B44E3946E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E1B0C7E-8409-47CF-A2D5-2ED87DA2871E}">
      <dgm:prSet/>
      <dgm:spPr/>
      <dgm:t>
        <a:bodyPr/>
        <a:lstStyle/>
        <a:p>
          <a:r>
            <a:rPr lang="en-US" dirty="0"/>
            <a:t>Outcomes/achievements are reached more quickly</a:t>
          </a:r>
        </a:p>
      </dgm:t>
    </dgm:pt>
    <dgm:pt modelId="{EBAF6380-D040-480F-B383-C8696ECB79B0}" type="parTrans" cxnId="{E16E78B6-9471-46F0-8931-B36A3561AD02}">
      <dgm:prSet/>
      <dgm:spPr/>
      <dgm:t>
        <a:bodyPr/>
        <a:lstStyle/>
        <a:p>
          <a:endParaRPr lang="en-US"/>
        </a:p>
      </dgm:t>
    </dgm:pt>
    <dgm:pt modelId="{65DD7655-9057-49FF-AFB7-05D72CC0C0BB}" type="sibTrans" cxnId="{E16E78B6-9471-46F0-8931-B36A3561AD02}">
      <dgm:prSet/>
      <dgm:spPr/>
      <dgm:t>
        <a:bodyPr/>
        <a:lstStyle/>
        <a:p>
          <a:endParaRPr lang="en-US"/>
        </a:p>
      </dgm:t>
    </dgm:pt>
    <dgm:pt modelId="{2338CC52-566F-4FF7-8FD9-271892B9AB5B}">
      <dgm:prSet/>
      <dgm:spPr/>
      <dgm:t>
        <a:bodyPr/>
        <a:lstStyle/>
        <a:p>
          <a:r>
            <a:rPr lang="en-US" dirty="0"/>
            <a:t>Staff develop critical thinking skills</a:t>
          </a:r>
        </a:p>
      </dgm:t>
    </dgm:pt>
    <dgm:pt modelId="{2EEA7E9B-59A9-4FBF-B028-88184A7DE65B}" type="parTrans" cxnId="{C93D23E9-0427-41DC-B7A0-1B1BA28C3A1E}">
      <dgm:prSet/>
      <dgm:spPr/>
      <dgm:t>
        <a:bodyPr/>
        <a:lstStyle/>
        <a:p>
          <a:endParaRPr lang="en-US"/>
        </a:p>
      </dgm:t>
    </dgm:pt>
    <dgm:pt modelId="{2BA79D92-1A52-467E-8616-89233EC1C167}" type="sibTrans" cxnId="{C93D23E9-0427-41DC-B7A0-1B1BA28C3A1E}">
      <dgm:prSet/>
      <dgm:spPr/>
      <dgm:t>
        <a:bodyPr/>
        <a:lstStyle/>
        <a:p>
          <a:endParaRPr lang="en-US"/>
        </a:p>
      </dgm:t>
    </dgm:pt>
    <dgm:pt modelId="{7A92DD6D-F54F-468D-AB67-39554E521607}">
      <dgm:prSet/>
      <dgm:spPr/>
      <dgm:t>
        <a:bodyPr/>
        <a:lstStyle/>
        <a:p>
          <a:r>
            <a:rPr lang="en-US" dirty="0"/>
            <a:t>Knowledge and skills of staff are tapped; morale is boosted</a:t>
          </a:r>
        </a:p>
      </dgm:t>
    </dgm:pt>
    <dgm:pt modelId="{938C06A9-4AD1-4712-9DB5-5F11C7A82530}" type="parTrans" cxnId="{2304E7EC-EA9B-4A3C-9C3C-2684CB65749A}">
      <dgm:prSet/>
      <dgm:spPr/>
      <dgm:t>
        <a:bodyPr/>
        <a:lstStyle/>
        <a:p>
          <a:endParaRPr lang="en-US"/>
        </a:p>
      </dgm:t>
    </dgm:pt>
    <dgm:pt modelId="{CF163BCC-C0EA-4060-95E8-81BD11040C72}" type="sibTrans" cxnId="{2304E7EC-EA9B-4A3C-9C3C-2684CB65749A}">
      <dgm:prSet/>
      <dgm:spPr/>
      <dgm:t>
        <a:bodyPr/>
        <a:lstStyle/>
        <a:p>
          <a:endParaRPr lang="en-US"/>
        </a:p>
      </dgm:t>
    </dgm:pt>
    <dgm:pt modelId="{D42E4D27-63FE-4580-9798-1D0AA44C3494}">
      <dgm:prSet/>
      <dgm:spPr/>
      <dgm:t>
        <a:bodyPr/>
        <a:lstStyle/>
        <a:p>
          <a:r>
            <a:rPr lang="en-US" dirty="0"/>
            <a:t>Managers’ stress is reduced – people answer their own questions</a:t>
          </a:r>
        </a:p>
      </dgm:t>
    </dgm:pt>
    <dgm:pt modelId="{40047CE3-FC4F-4052-ABBB-C6EFCAADB7BC}" type="parTrans" cxnId="{9E3F6767-1D29-4D18-BD57-387F541BDBF7}">
      <dgm:prSet/>
      <dgm:spPr/>
      <dgm:t>
        <a:bodyPr/>
        <a:lstStyle/>
        <a:p>
          <a:endParaRPr lang="en-US"/>
        </a:p>
      </dgm:t>
    </dgm:pt>
    <dgm:pt modelId="{D2F7D2CA-66B3-4236-ACF5-535E9CE0B308}" type="sibTrans" cxnId="{9E3F6767-1D29-4D18-BD57-387F541BDBF7}">
      <dgm:prSet/>
      <dgm:spPr/>
      <dgm:t>
        <a:bodyPr/>
        <a:lstStyle/>
        <a:p>
          <a:endParaRPr lang="en-US"/>
        </a:p>
      </dgm:t>
    </dgm:pt>
    <dgm:pt modelId="{47B8056C-2AF3-4270-B4E1-57B3A2FF70F3}">
      <dgm:prSet/>
      <dgm:spPr/>
      <dgm:t>
        <a:bodyPr/>
        <a:lstStyle/>
        <a:p>
          <a:r>
            <a:rPr lang="en-US" dirty="0"/>
            <a:t>The Coach Approach is aligned with system of care practice and models a strengths-based approach</a:t>
          </a:r>
        </a:p>
      </dgm:t>
    </dgm:pt>
    <dgm:pt modelId="{B9693387-4690-407C-9921-BE1FB059CC75}" type="parTrans" cxnId="{8E71E33C-9E3C-4F3F-BBF9-8D1E064FB18A}">
      <dgm:prSet/>
      <dgm:spPr/>
      <dgm:t>
        <a:bodyPr/>
        <a:lstStyle/>
        <a:p>
          <a:endParaRPr lang="en-US"/>
        </a:p>
      </dgm:t>
    </dgm:pt>
    <dgm:pt modelId="{27DD10B1-B6AE-4791-862A-51364D5D283A}" type="sibTrans" cxnId="{8E71E33C-9E3C-4F3F-BBF9-8D1E064FB18A}">
      <dgm:prSet/>
      <dgm:spPr/>
      <dgm:t>
        <a:bodyPr/>
        <a:lstStyle/>
        <a:p>
          <a:endParaRPr lang="en-US"/>
        </a:p>
      </dgm:t>
    </dgm:pt>
    <dgm:pt modelId="{953E6F7A-441E-407B-A313-830FCE4B4645}" type="pres">
      <dgm:prSet presAssocID="{4442A4F8-62EF-4D73-9A2A-21B44E3946E2}" presName="root" presStyleCnt="0">
        <dgm:presLayoutVars>
          <dgm:dir/>
          <dgm:resizeHandles val="exact"/>
        </dgm:presLayoutVars>
      </dgm:prSet>
      <dgm:spPr/>
    </dgm:pt>
    <dgm:pt modelId="{8F3751BF-B576-4475-B8A6-4D4B51208666}" type="pres">
      <dgm:prSet presAssocID="{BE1B0C7E-8409-47CF-A2D5-2ED87DA2871E}" presName="compNode" presStyleCnt="0"/>
      <dgm:spPr/>
    </dgm:pt>
    <dgm:pt modelId="{517F2221-AE2F-4185-9E47-9846AAF4A077}" type="pres">
      <dgm:prSet presAssocID="{BE1B0C7E-8409-47CF-A2D5-2ED87DA2871E}" presName="bgRect" presStyleLbl="bgShp" presStyleIdx="0" presStyleCnt="5"/>
      <dgm:spPr/>
    </dgm:pt>
    <dgm:pt modelId="{56CA11F2-1AC2-4A31-8322-E9E862C7E49C}" type="pres">
      <dgm:prSet presAssocID="{BE1B0C7E-8409-47CF-A2D5-2ED87DA2871E}"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al"/>
        </a:ext>
      </dgm:extLst>
    </dgm:pt>
    <dgm:pt modelId="{EE428AC8-8C3B-47A4-8E27-741C681E9FEA}" type="pres">
      <dgm:prSet presAssocID="{BE1B0C7E-8409-47CF-A2D5-2ED87DA2871E}" presName="spaceRect" presStyleCnt="0"/>
      <dgm:spPr/>
    </dgm:pt>
    <dgm:pt modelId="{3BD69661-679F-4F5F-AA90-87E5ABCCBF09}" type="pres">
      <dgm:prSet presAssocID="{BE1B0C7E-8409-47CF-A2D5-2ED87DA2871E}" presName="parTx" presStyleLbl="revTx" presStyleIdx="0" presStyleCnt="5">
        <dgm:presLayoutVars>
          <dgm:chMax val="0"/>
          <dgm:chPref val="0"/>
        </dgm:presLayoutVars>
      </dgm:prSet>
      <dgm:spPr/>
    </dgm:pt>
    <dgm:pt modelId="{8417EC7C-B454-4CE4-B1F3-58EAB1664165}" type="pres">
      <dgm:prSet presAssocID="{65DD7655-9057-49FF-AFB7-05D72CC0C0BB}" presName="sibTrans" presStyleCnt="0"/>
      <dgm:spPr/>
    </dgm:pt>
    <dgm:pt modelId="{4952E9D2-8719-45ED-BFFC-F6881EC6DF56}" type="pres">
      <dgm:prSet presAssocID="{2338CC52-566F-4FF7-8FD9-271892B9AB5B}" presName="compNode" presStyleCnt="0"/>
      <dgm:spPr/>
    </dgm:pt>
    <dgm:pt modelId="{CAAA8414-F983-4121-B0FD-E1A4787EC642}" type="pres">
      <dgm:prSet presAssocID="{2338CC52-566F-4FF7-8FD9-271892B9AB5B}" presName="bgRect" presStyleLbl="bgShp" presStyleIdx="1" presStyleCnt="5"/>
      <dgm:spPr/>
    </dgm:pt>
    <dgm:pt modelId="{E58A779D-1340-45B0-B75F-9ECAF367F2E5}" type="pres">
      <dgm:prSet presAssocID="{2338CC52-566F-4FF7-8FD9-271892B9AB5B}"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CCED4A6-D7D8-4FF0-B85E-5D3F6AD10598}" type="pres">
      <dgm:prSet presAssocID="{2338CC52-566F-4FF7-8FD9-271892B9AB5B}" presName="spaceRect" presStyleCnt="0"/>
      <dgm:spPr/>
    </dgm:pt>
    <dgm:pt modelId="{FE146EFF-5503-4264-824A-D2B8BA70703C}" type="pres">
      <dgm:prSet presAssocID="{2338CC52-566F-4FF7-8FD9-271892B9AB5B}" presName="parTx" presStyleLbl="revTx" presStyleIdx="1" presStyleCnt="5">
        <dgm:presLayoutVars>
          <dgm:chMax val="0"/>
          <dgm:chPref val="0"/>
        </dgm:presLayoutVars>
      </dgm:prSet>
      <dgm:spPr/>
    </dgm:pt>
    <dgm:pt modelId="{58343433-EB9E-446A-8083-6F37492C7492}" type="pres">
      <dgm:prSet presAssocID="{2BA79D92-1A52-467E-8616-89233EC1C167}" presName="sibTrans" presStyleCnt="0"/>
      <dgm:spPr/>
    </dgm:pt>
    <dgm:pt modelId="{0B1DAD0D-91FB-4864-835A-0FB372AF189C}" type="pres">
      <dgm:prSet presAssocID="{7A92DD6D-F54F-468D-AB67-39554E521607}" presName="compNode" presStyleCnt="0"/>
      <dgm:spPr/>
    </dgm:pt>
    <dgm:pt modelId="{B259C1A8-FEBB-49F6-AE78-1A4369236855}" type="pres">
      <dgm:prSet presAssocID="{7A92DD6D-F54F-468D-AB67-39554E521607}" presName="bgRect" presStyleLbl="bgShp" presStyleIdx="2" presStyleCnt="5"/>
      <dgm:spPr/>
    </dgm:pt>
    <dgm:pt modelId="{FB8E3405-CFD0-4BFD-AE27-ADA10A8087FA}" type="pres">
      <dgm:prSet presAssocID="{7A92DD6D-F54F-468D-AB67-39554E521607}"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14C040CB-6416-4BE8-9F73-C4FAE3BA2467}" type="pres">
      <dgm:prSet presAssocID="{7A92DD6D-F54F-468D-AB67-39554E521607}" presName="spaceRect" presStyleCnt="0"/>
      <dgm:spPr/>
    </dgm:pt>
    <dgm:pt modelId="{9345C680-13F3-451E-B506-2A0113805EB4}" type="pres">
      <dgm:prSet presAssocID="{7A92DD6D-F54F-468D-AB67-39554E521607}" presName="parTx" presStyleLbl="revTx" presStyleIdx="2" presStyleCnt="5">
        <dgm:presLayoutVars>
          <dgm:chMax val="0"/>
          <dgm:chPref val="0"/>
        </dgm:presLayoutVars>
      </dgm:prSet>
      <dgm:spPr/>
    </dgm:pt>
    <dgm:pt modelId="{AFCD38F5-A5DB-4820-96BC-B7F981699F7B}" type="pres">
      <dgm:prSet presAssocID="{CF163BCC-C0EA-4060-95E8-81BD11040C72}" presName="sibTrans" presStyleCnt="0"/>
      <dgm:spPr/>
    </dgm:pt>
    <dgm:pt modelId="{9C9B2C7B-6EA6-40F0-8DF3-B03BD34D6962}" type="pres">
      <dgm:prSet presAssocID="{D42E4D27-63FE-4580-9798-1D0AA44C3494}" presName="compNode" presStyleCnt="0"/>
      <dgm:spPr/>
    </dgm:pt>
    <dgm:pt modelId="{340D6106-0F1D-44FA-86C6-0FD384B09304}" type="pres">
      <dgm:prSet presAssocID="{D42E4D27-63FE-4580-9798-1D0AA44C3494}" presName="bgRect" presStyleLbl="bgShp" presStyleIdx="3" presStyleCnt="5"/>
      <dgm:spPr/>
    </dgm:pt>
    <dgm:pt modelId="{55015E24-1718-4F8D-92F1-9DDEB5DA3FAB}" type="pres">
      <dgm:prSet presAssocID="{D42E4D27-63FE-4580-9798-1D0AA44C3494}"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57431A6D-ECA4-4EDE-8925-5AC599A184BD}" type="pres">
      <dgm:prSet presAssocID="{D42E4D27-63FE-4580-9798-1D0AA44C3494}" presName="spaceRect" presStyleCnt="0"/>
      <dgm:spPr/>
    </dgm:pt>
    <dgm:pt modelId="{43ACC8E9-28C0-416A-8F21-45656E6F6085}" type="pres">
      <dgm:prSet presAssocID="{D42E4D27-63FE-4580-9798-1D0AA44C3494}" presName="parTx" presStyleLbl="revTx" presStyleIdx="3" presStyleCnt="5">
        <dgm:presLayoutVars>
          <dgm:chMax val="0"/>
          <dgm:chPref val="0"/>
        </dgm:presLayoutVars>
      </dgm:prSet>
      <dgm:spPr/>
    </dgm:pt>
    <dgm:pt modelId="{58246419-2D2F-4B7E-AC87-14AAB4DD677E}" type="pres">
      <dgm:prSet presAssocID="{D2F7D2CA-66B3-4236-ACF5-535E9CE0B308}" presName="sibTrans" presStyleCnt="0"/>
      <dgm:spPr/>
    </dgm:pt>
    <dgm:pt modelId="{0B23BDEB-618D-4048-8F9A-BD07F738F5C4}" type="pres">
      <dgm:prSet presAssocID="{47B8056C-2AF3-4270-B4E1-57B3A2FF70F3}" presName="compNode" presStyleCnt="0"/>
      <dgm:spPr/>
    </dgm:pt>
    <dgm:pt modelId="{BD2AB09D-4162-4CEC-86B6-431016D1A92D}" type="pres">
      <dgm:prSet presAssocID="{47B8056C-2AF3-4270-B4E1-57B3A2FF70F3}" presName="bgRect" presStyleLbl="bgShp" presStyleIdx="4" presStyleCnt="5"/>
      <dgm:spPr/>
    </dgm:pt>
    <dgm:pt modelId="{916D5728-0625-4977-9852-7C2FADDE4ADB}" type="pres">
      <dgm:prSet presAssocID="{47B8056C-2AF3-4270-B4E1-57B3A2FF70F3}"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28E779CA-EAA5-4C64-8912-1FCA961649B5}" type="pres">
      <dgm:prSet presAssocID="{47B8056C-2AF3-4270-B4E1-57B3A2FF70F3}" presName="spaceRect" presStyleCnt="0"/>
      <dgm:spPr/>
    </dgm:pt>
    <dgm:pt modelId="{08D4737D-951C-4751-B163-276A25953A3B}" type="pres">
      <dgm:prSet presAssocID="{47B8056C-2AF3-4270-B4E1-57B3A2FF70F3}" presName="parTx" presStyleLbl="revTx" presStyleIdx="4" presStyleCnt="5">
        <dgm:presLayoutVars>
          <dgm:chMax val="0"/>
          <dgm:chPref val="0"/>
        </dgm:presLayoutVars>
      </dgm:prSet>
      <dgm:spPr/>
    </dgm:pt>
  </dgm:ptLst>
  <dgm:cxnLst>
    <dgm:cxn modelId="{2C621813-93F7-4B8F-92F9-FC773F47DFA5}" type="presOf" srcId="{7A92DD6D-F54F-468D-AB67-39554E521607}" destId="{9345C680-13F3-451E-B506-2A0113805EB4}" srcOrd="0" destOrd="0" presId="urn:microsoft.com/office/officeart/2018/2/layout/IconVerticalSolidList"/>
    <dgm:cxn modelId="{8E71E33C-9E3C-4F3F-BBF9-8D1E064FB18A}" srcId="{4442A4F8-62EF-4D73-9A2A-21B44E3946E2}" destId="{47B8056C-2AF3-4270-B4E1-57B3A2FF70F3}" srcOrd="4" destOrd="0" parTransId="{B9693387-4690-407C-9921-BE1FB059CC75}" sibTransId="{27DD10B1-B6AE-4791-862A-51364D5D283A}"/>
    <dgm:cxn modelId="{9E3F6767-1D29-4D18-BD57-387F541BDBF7}" srcId="{4442A4F8-62EF-4D73-9A2A-21B44E3946E2}" destId="{D42E4D27-63FE-4580-9798-1D0AA44C3494}" srcOrd="3" destOrd="0" parTransId="{40047CE3-FC4F-4052-ABBB-C6EFCAADB7BC}" sibTransId="{D2F7D2CA-66B3-4236-ACF5-535E9CE0B308}"/>
    <dgm:cxn modelId="{5179BE6C-15A7-40C8-B49F-AD6DA5537C1C}" type="presOf" srcId="{BE1B0C7E-8409-47CF-A2D5-2ED87DA2871E}" destId="{3BD69661-679F-4F5F-AA90-87E5ABCCBF09}" srcOrd="0" destOrd="0" presId="urn:microsoft.com/office/officeart/2018/2/layout/IconVerticalSolidList"/>
    <dgm:cxn modelId="{1BE09E91-FF18-4D2F-9701-CD79ABD65092}" type="presOf" srcId="{4442A4F8-62EF-4D73-9A2A-21B44E3946E2}" destId="{953E6F7A-441E-407B-A313-830FCE4B4645}" srcOrd="0" destOrd="0" presId="urn:microsoft.com/office/officeart/2018/2/layout/IconVerticalSolidList"/>
    <dgm:cxn modelId="{10A32A95-2524-4507-8AA0-A362B5F38161}" type="presOf" srcId="{D42E4D27-63FE-4580-9798-1D0AA44C3494}" destId="{43ACC8E9-28C0-416A-8F21-45656E6F6085}" srcOrd="0" destOrd="0" presId="urn:microsoft.com/office/officeart/2018/2/layout/IconVerticalSolidList"/>
    <dgm:cxn modelId="{DD6477B3-BAD3-4A07-BA47-8904B5486FCD}" type="presOf" srcId="{47B8056C-2AF3-4270-B4E1-57B3A2FF70F3}" destId="{08D4737D-951C-4751-B163-276A25953A3B}" srcOrd="0" destOrd="0" presId="urn:microsoft.com/office/officeart/2018/2/layout/IconVerticalSolidList"/>
    <dgm:cxn modelId="{E16E78B6-9471-46F0-8931-B36A3561AD02}" srcId="{4442A4F8-62EF-4D73-9A2A-21B44E3946E2}" destId="{BE1B0C7E-8409-47CF-A2D5-2ED87DA2871E}" srcOrd="0" destOrd="0" parTransId="{EBAF6380-D040-480F-B383-C8696ECB79B0}" sibTransId="{65DD7655-9057-49FF-AFB7-05D72CC0C0BB}"/>
    <dgm:cxn modelId="{C93D23E9-0427-41DC-B7A0-1B1BA28C3A1E}" srcId="{4442A4F8-62EF-4D73-9A2A-21B44E3946E2}" destId="{2338CC52-566F-4FF7-8FD9-271892B9AB5B}" srcOrd="1" destOrd="0" parTransId="{2EEA7E9B-59A9-4FBF-B028-88184A7DE65B}" sibTransId="{2BA79D92-1A52-467E-8616-89233EC1C167}"/>
    <dgm:cxn modelId="{2304E7EC-EA9B-4A3C-9C3C-2684CB65749A}" srcId="{4442A4F8-62EF-4D73-9A2A-21B44E3946E2}" destId="{7A92DD6D-F54F-468D-AB67-39554E521607}" srcOrd="2" destOrd="0" parTransId="{938C06A9-4AD1-4712-9DB5-5F11C7A82530}" sibTransId="{CF163BCC-C0EA-4060-95E8-81BD11040C72}"/>
    <dgm:cxn modelId="{03A704F9-A970-4BAF-918B-37D6EAC771A8}" type="presOf" srcId="{2338CC52-566F-4FF7-8FD9-271892B9AB5B}" destId="{FE146EFF-5503-4264-824A-D2B8BA70703C}" srcOrd="0" destOrd="0" presId="urn:microsoft.com/office/officeart/2018/2/layout/IconVerticalSolidList"/>
    <dgm:cxn modelId="{B290431A-CC53-4CE5-8BB2-8D58A21ED116}" type="presParOf" srcId="{953E6F7A-441E-407B-A313-830FCE4B4645}" destId="{8F3751BF-B576-4475-B8A6-4D4B51208666}" srcOrd="0" destOrd="0" presId="urn:microsoft.com/office/officeart/2018/2/layout/IconVerticalSolidList"/>
    <dgm:cxn modelId="{719E25EE-8E01-47C2-BC5F-58C755D044EE}" type="presParOf" srcId="{8F3751BF-B576-4475-B8A6-4D4B51208666}" destId="{517F2221-AE2F-4185-9E47-9846AAF4A077}" srcOrd="0" destOrd="0" presId="urn:microsoft.com/office/officeart/2018/2/layout/IconVerticalSolidList"/>
    <dgm:cxn modelId="{99156B54-30AC-4C0A-A9AB-5D2BE44CEF7B}" type="presParOf" srcId="{8F3751BF-B576-4475-B8A6-4D4B51208666}" destId="{56CA11F2-1AC2-4A31-8322-E9E862C7E49C}" srcOrd="1" destOrd="0" presId="urn:microsoft.com/office/officeart/2018/2/layout/IconVerticalSolidList"/>
    <dgm:cxn modelId="{9D0CE33A-4289-4B5F-801E-B76B938CF367}" type="presParOf" srcId="{8F3751BF-B576-4475-B8A6-4D4B51208666}" destId="{EE428AC8-8C3B-47A4-8E27-741C681E9FEA}" srcOrd="2" destOrd="0" presId="urn:microsoft.com/office/officeart/2018/2/layout/IconVerticalSolidList"/>
    <dgm:cxn modelId="{70D03F14-4B92-489B-AD31-2A7A2A194942}" type="presParOf" srcId="{8F3751BF-B576-4475-B8A6-4D4B51208666}" destId="{3BD69661-679F-4F5F-AA90-87E5ABCCBF09}" srcOrd="3" destOrd="0" presId="urn:microsoft.com/office/officeart/2018/2/layout/IconVerticalSolidList"/>
    <dgm:cxn modelId="{3FB9350A-CA4B-4190-A464-9BA0C4FE477D}" type="presParOf" srcId="{953E6F7A-441E-407B-A313-830FCE4B4645}" destId="{8417EC7C-B454-4CE4-B1F3-58EAB1664165}" srcOrd="1" destOrd="0" presId="urn:microsoft.com/office/officeart/2018/2/layout/IconVerticalSolidList"/>
    <dgm:cxn modelId="{5F06828A-E5F8-4974-B765-F92B104A64A4}" type="presParOf" srcId="{953E6F7A-441E-407B-A313-830FCE4B4645}" destId="{4952E9D2-8719-45ED-BFFC-F6881EC6DF56}" srcOrd="2" destOrd="0" presId="urn:microsoft.com/office/officeart/2018/2/layout/IconVerticalSolidList"/>
    <dgm:cxn modelId="{C0153806-70D5-423E-B1DE-F0430D39F7C3}" type="presParOf" srcId="{4952E9D2-8719-45ED-BFFC-F6881EC6DF56}" destId="{CAAA8414-F983-4121-B0FD-E1A4787EC642}" srcOrd="0" destOrd="0" presId="urn:microsoft.com/office/officeart/2018/2/layout/IconVerticalSolidList"/>
    <dgm:cxn modelId="{5CB7EAB8-F2C2-47BD-90EF-633FA278752F}" type="presParOf" srcId="{4952E9D2-8719-45ED-BFFC-F6881EC6DF56}" destId="{E58A779D-1340-45B0-B75F-9ECAF367F2E5}" srcOrd="1" destOrd="0" presId="urn:microsoft.com/office/officeart/2018/2/layout/IconVerticalSolidList"/>
    <dgm:cxn modelId="{977547F0-3348-4E22-B9A5-BE95EDC20E7B}" type="presParOf" srcId="{4952E9D2-8719-45ED-BFFC-F6881EC6DF56}" destId="{2CCED4A6-D7D8-4FF0-B85E-5D3F6AD10598}" srcOrd="2" destOrd="0" presId="urn:microsoft.com/office/officeart/2018/2/layout/IconVerticalSolidList"/>
    <dgm:cxn modelId="{A37FDEBE-8E66-4EF8-83FF-58877FF05787}" type="presParOf" srcId="{4952E9D2-8719-45ED-BFFC-F6881EC6DF56}" destId="{FE146EFF-5503-4264-824A-D2B8BA70703C}" srcOrd="3" destOrd="0" presId="urn:microsoft.com/office/officeart/2018/2/layout/IconVerticalSolidList"/>
    <dgm:cxn modelId="{AF2A28A3-AB48-40BB-9B0D-CBDD5587497D}" type="presParOf" srcId="{953E6F7A-441E-407B-A313-830FCE4B4645}" destId="{58343433-EB9E-446A-8083-6F37492C7492}" srcOrd="3" destOrd="0" presId="urn:microsoft.com/office/officeart/2018/2/layout/IconVerticalSolidList"/>
    <dgm:cxn modelId="{F468595C-F457-46B6-ADD0-B8FEE8C86ECA}" type="presParOf" srcId="{953E6F7A-441E-407B-A313-830FCE4B4645}" destId="{0B1DAD0D-91FB-4864-835A-0FB372AF189C}" srcOrd="4" destOrd="0" presId="urn:microsoft.com/office/officeart/2018/2/layout/IconVerticalSolidList"/>
    <dgm:cxn modelId="{C08EA20D-22E8-4E4B-8DCC-DAF9F180DC71}" type="presParOf" srcId="{0B1DAD0D-91FB-4864-835A-0FB372AF189C}" destId="{B259C1A8-FEBB-49F6-AE78-1A4369236855}" srcOrd="0" destOrd="0" presId="urn:microsoft.com/office/officeart/2018/2/layout/IconVerticalSolidList"/>
    <dgm:cxn modelId="{53893C3C-9533-4CD1-919B-B6B6AD111690}" type="presParOf" srcId="{0B1DAD0D-91FB-4864-835A-0FB372AF189C}" destId="{FB8E3405-CFD0-4BFD-AE27-ADA10A8087FA}" srcOrd="1" destOrd="0" presId="urn:microsoft.com/office/officeart/2018/2/layout/IconVerticalSolidList"/>
    <dgm:cxn modelId="{070FBB31-3A0A-4209-96ED-B536663EC6F2}" type="presParOf" srcId="{0B1DAD0D-91FB-4864-835A-0FB372AF189C}" destId="{14C040CB-6416-4BE8-9F73-C4FAE3BA2467}" srcOrd="2" destOrd="0" presId="urn:microsoft.com/office/officeart/2018/2/layout/IconVerticalSolidList"/>
    <dgm:cxn modelId="{B4934668-8CE0-475B-A889-49A6DEC07D62}" type="presParOf" srcId="{0B1DAD0D-91FB-4864-835A-0FB372AF189C}" destId="{9345C680-13F3-451E-B506-2A0113805EB4}" srcOrd="3" destOrd="0" presId="urn:microsoft.com/office/officeart/2018/2/layout/IconVerticalSolidList"/>
    <dgm:cxn modelId="{7D75E9EA-CFFF-49D2-A95C-E6D596A2219C}" type="presParOf" srcId="{953E6F7A-441E-407B-A313-830FCE4B4645}" destId="{AFCD38F5-A5DB-4820-96BC-B7F981699F7B}" srcOrd="5" destOrd="0" presId="urn:microsoft.com/office/officeart/2018/2/layout/IconVerticalSolidList"/>
    <dgm:cxn modelId="{F420078F-F4CD-4EDA-8BAF-4E0B48BBF7D9}" type="presParOf" srcId="{953E6F7A-441E-407B-A313-830FCE4B4645}" destId="{9C9B2C7B-6EA6-40F0-8DF3-B03BD34D6962}" srcOrd="6" destOrd="0" presId="urn:microsoft.com/office/officeart/2018/2/layout/IconVerticalSolidList"/>
    <dgm:cxn modelId="{EE2FCDC6-8C6A-41EA-9964-1B34FC6C4BD4}" type="presParOf" srcId="{9C9B2C7B-6EA6-40F0-8DF3-B03BD34D6962}" destId="{340D6106-0F1D-44FA-86C6-0FD384B09304}" srcOrd="0" destOrd="0" presId="urn:microsoft.com/office/officeart/2018/2/layout/IconVerticalSolidList"/>
    <dgm:cxn modelId="{0E6681A6-C5BC-4C7C-9F83-428855D9476A}" type="presParOf" srcId="{9C9B2C7B-6EA6-40F0-8DF3-B03BD34D6962}" destId="{55015E24-1718-4F8D-92F1-9DDEB5DA3FAB}" srcOrd="1" destOrd="0" presId="urn:microsoft.com/office/officeart/2018/2/layout/IconVerticalSolidList"/>
    <dgm:cxn modelId="{12B04096-9AB1-4B02-8EBC-B5DA62D4F32A}" type="presParOf" srcId="{9C9B2C7B-6EA6-40F0-8DF3-B03BD34D6962}" destId="{57431A6D-ECA4-4EDE-8925-5AC599A184BD}" srcOrd="2" destOrd="0" presId="urn:microsoft.com/office/officeart/2018/2/layout/IconVerticalSolidList"/>
    <dgm:cxn modelId="{0F357D06-8D41-46DD-BDAF-08C251997F5C}" type="presParOf" srcId="{9C9B2C7B-6EA6-40F0-8DF3-B03BD34D6962}" destId="{43ACC8E9-28C0-416A-8F21-45656E6F6085}" srcOrd="3" destOrd="0" presId="urn:microsoft.com/office/officeart/2018/2/layout/IconVerticalSolidList"/>
    <dgm:cxn modelId="{F0E9BAE1-E979-401B-9CF5-4BAC4AF33FAE}" type="presParOf" srcId="{953E6F7A-441E-407B-A313-830FCE4B4645}" destId="{58246419-2D2F-4B7E-AC87-14AAB4DD677E}" srcOrd="7" destOrd="0" presId="urn:microsoft.com/office/officeart/2018/2/layout/IconVerticalSolidList"/>
    <dgm:cxn modelId="{B0AC7F03-F8CF-4742-8A5A-53FBF18B9366}" type="presParOf" srcId="{953E6F7A-441E-407B-A313-830FCE4B4645}" destId="{0B23BDEB-618D-4048-8F9A-BD07F738F5C4}" srcOrd="8" destOrd="0" presId="urn:microsoft.com/office/officeart/2018/2/layout/IconVerticalSolidList"/>
    <dgm:cxn modelId="{72606C4D-73F1-457E-9041-19E5CB3E9D23}" type="presParOf" srcId="{0B23BDEB-618D-4048-8F9A-BD07F738F5C4}" destId="{BD2AB09D-4162-4CEC-86B6-431016D1A92D}" srcOrd="0" destOrd="0" presId="urn:microsoft.com/office/officeart/2018/2/layout/IconVerticalSolidList"/>
    <dgm:cxn modelId="{D776F74B-7C75-4AF1-BF66-38B1D47B2D70}" type="presParOf" srcId="{0B23BDEB-618D-4048-8F9A-BD07F738F5C4}" destId="{916D5728-0625-4977-9852-7C2FADDE4ADB}" srcOrd="1" destOrd="0" presId="urn:microsoft.com/office/officeart/2018/2/layout/IconVerticalSolidList"/>
    <dgm:cxn modelId="{D51CF45E-26D6-41BE-ABD4-A43E3EB186E1}" type="presParOf" srcId="{0B23BDEB-618D-4048-8F9A-BD07F738F5C4}" destId="{28E779CA-EAA5-4C64-8912-1FCA961649B5}" srcOrd="2" destOrd="0" presId="urn:microsoft.com/office/officeart/2018/2/layout/IconVerticalSolidList"/>
    <dgm:cxn modelId="{9ACA0586-F002-47FA-856F-579DD94EA1AB}" type="presParOf" srcId="{0B23BDEB-618D-4048-8F9A-BD07F738F5C4}" destId="{08D4737D-951C-4751-B163-276A25953A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C3C226-800C-464C-86C3-3A61E7CF7E74}"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1E150B2-4EA8-41CC-B007-C1CC50991F94}">
      <dgm:prSet/>
      <dgm:spPr/>
      <dgm:t>
        <a:bodyPr/>
        <a:lstStyle/>
        <a:p>
          <a:r>
            <a:rPr lang="en-US" b="1" dirty="0">
              <a:latin typeface="+mn-lt"/>
            </a:rPr>
            <a:t>Presence</a:t>
          </a:r>
          <a:endParaRPr lang="en-US" dirty="0"/>
        </a:p>
      </dgm:t>
    </dgm:pt>
    <dgm:pt modelId="{40E76434-3360-42AC-9E23-985543E18F68}" type="parTrans" cxnId="{EBF39339-0865-4362-A94A-82857CACCBD9}">
      <dgm:prSet/>
      <dgm:spPr/>
      <dgm:t>
        <a:bodyPr/>
        <a:lstStyle/>
        <a:p>
          <a:endParaRPr lang="en-US"/>
        </a:p>
      </dgm:t>
    </dgm:pt>
    <dgm:pt modelId="{19D126B2-E32C-4438-8A95-71818774E946}" type="sibTrans" cxnId="{EBF39339-0865-4362-A94A-82857CACCBD9}">
      <dgm:prSet/>
      <dgm:spPr/>
      <dgm:t>
        <a:bodyPr/>
        <a:lstStyle/>
        <a:p>
          <a:endParaRPr lang="en-US"/>
        </a:p>
      </dgm:t>
    </dgm:pt>
    <dgm:pt modelId="{BE6AC1B3-67B9-45CD-B83C-910AF8EAE5C7}">
      <dgm:prSet/>
      <dgm:spPr/>
      <dgm:t>
        <a:bodyPr/>
        <a:lstStyle/>
        <a:p>
          <a:r>
            <a:rPr lang="en-US" dirty="0">
              <a:latin typeface="+mn-lt"/>
            </a:rPr>
            <a:t> </a:t>
          </a:r>
          <a:r>
            <a:rPr lang="en-US" dirty="0">
              <a:latin typeface="+mn-lt"/>
              <a:cs typeface="Arial" panose="020B0604020202020204" pitchFamily="34" charset="0"/>
            </a:rPr>
            <a:t>Showing up equipped and aware</a:t>
          </a:r>
        </a:p>
      </dgm:t>
    </dgm:pt>
    <dgm:pt modelId="{BF616704-3B3D-40BB-A28A-7F9F3929F71A}" type="parTrans" cxnId="{CA6156F3-C3D8-4F3A-88B1-A8C8B53E5C46}">
      <dgm:prSet/>
      <dgm:spPr/>
      <dgm:t>
        <a:bodyPr/>
        <a:lstStyle/>
        <a:p>
          <a:endParaRPr lang="en-US"/>
        </a:p>
      </dgm:t>
    </dgm:pt>
    <dgm:pt modelId="{11CC62EB-BCBE-466B-BB59-A0D25AB6F8BF}" type="sibTrans" cxnId="{CA6156F3-C3D8-4F3A-88B1-A8C8B53E5C46}">
      <dgm:prSet/>
      <dgm:spPr/>
      <dgm:t>
        <a:bodyPr/>
        <a:lstStyle/>
        <a:p>
          <a:endParaRPr lang="en-US"/>
        </a:p>
      </dgm:t>
    </dgm:pt>
    <dgm:pt modelId="{28954815-022A-438B-A0D6-8223AE2F4144}">
      <dgm:prSet/>
      <dgm:spPr/>
      <dgm:t>
        <a:bodyPr/>
        <a:lstStyle/>
        <a:p>
          <a:r>
            <a:rPr lang="en-US" b="1" dirty="0">
              <a:latin typeface="+mn-lt"/>
            </a:rPr>
            <a:t>Engaged Listening</a:t>
          </a:r>
          <a:endParaRPr lang="en-US" dirty="0">
            <a:latin typeface="+mn-lt"/>
            <a:cs typeface="Arial" panose="020B0604020202020204" pitchFamily="34" charset="0"/>
          </a:endParaRPr>
        </a:p>
      </dgm:t>
    </dgm:pt>
    <dgm:pt modelId="{51767870-43F1-4633-81A1-FD824ACAAAFB}" type="parTrans" cxnId="{992316B0-3E75-4E41-BA48-B4360680EF4E}">
      <dgm:prSet/>
      <dgm:spPr/>
      <dgm:t>
        <a:bodyPr/>
        <a:lstStyle/>
        <a:p>
          <a:endParaRPr lang="en-US"/>
        </a:p>
      </dgm:t>
    </dgm:pt>
    <dgm:pt modelId="{5015747D-2EF8-409D-A8FB-8201E8F187CD}" type="sibTrans" cxnId="{992316B0-3E75-4E41-BA48-B4360680EF4E}">
      <dgm:prSet/>
      <dgm:spPr/>
      <dgm:t>
        <a:bodyPr/>
        <a:lstStyle/>
        <a:p>
          <a:endParaRPr lang="en-US"/>
        </a:p>
      </dgm:t>
    </dgm:pt>
    <dgm:pt modelId="{832EE724-BA73-4BCC-9D16-6DBC7E462E7E}">
      <dgm:prSet/>
      <dgm:spPr/>
      <dgm:t>
        <a:bodyPr/>
        <a:lstStyle/>
        <a:p>
          <a:r>
            <a:rPr lang="en-US" b="1" dirty="0">
              <a:latin typeface="+mn-lt"/>
            </a:rPr>
            <a:t>Clarifying and Reflecting</a:t>
          </a:r>
          <a:endParaRPr lang="en-US" dirty="0">
            <a:latin typeface="+mn-lt"/>
            <a:cs typeface="Arial" panose="020B0604020202020204" pitchFamily="34" charset="0"/>
          </a:endParaRPr>
        </a:p>
      </dgm:t>
    </dgm:pt>
    <dgm:pt modelId="{964B3637-2066-42F8-82D4-416EB1E8186F}" type="parTrans" cxnId="{1094E040-4D5A-43EA-BD98-F905708108EB}">
      <dgm:prSet/>
      <dgm:spPr/>
      <dgm:t>
        <a:bodyPr/>
        <a:lstStyle/>
        <a:p>
          <a:endParaRPr lang="en-US"/>
        </a:p>
      </dgm:t>
    </dgm:pt>
    <dgm:pt modelId="{77DD7FD2-55F8-43FA-8D0D-A087E370370C}" type="sibTrans" cxnId="{1094E040-4D5A-43EA-BD98-F905708108EB}">
      <dgm:prSet/>
      <dgm:spPr/>
      <dgm:t>
        <a:bodyPr/>
        <a:lstStyle/>
        <a:p>
          <a:endParaRPr lang="en-US"/>
        </a:p>
      </dgm:t>
    </dgm:pt>
    <dgm:pt modelId="{4F0C8009-A9DF-4F51-84D7-8985F8CD3EEC}">
      <dgm:prSet/>
      <dgm:spPr/>
      <dgm:t>
        <a:bodyPr/>
        <a:lstStyle/>
        <a:p>
          <a:r>
            <a:rPr lang="en-US" b="1" dirty="0">
              <a:latin typeface="+mn-lt"/>
            </a:rPr>
            <a:t>Inquiry</a:t>
          </a:r>
          <a:endParaRPr lang="en-US" dirty="0">
            <a:latin typeface="+mn-lt"/>
            <a:cs typeface="Arial" panose="020B0604020202020204" pitchFamily="34" charset="0"/>
          </a:endParaRPr>
        </a:p>
      </dgm:t>
    </dgm:pt>
    <dgm:pt modelId="{2E698EF9-BD1F-472D-AC42-ECFF812FD690}" type="parTrans" cxnId="{BABEEA3F-39ED-4AAC-B453-D807FEF64B4A}">
      <dgm:prSet/>
      <dgm:spPr/>
      <dgm:t>
        <a:bodyPr/>
        <a:lstStyle/>
        <a:p>
          <a:endParaRPr lang="en-US"/>
        </a:p>
      </dgm:t>
    </dgm:pt>
    <dgm:pt modelId="{F475749E-AE16-4C1B-96DA-5AE6B03503AD}" type="sibTrans" cxnId="{BABEEA3F-39ED-4AAC-B453-D807FEF64B4A}">
      <dgm:prSet/>
      <dgm:spPr/>
      <dgm:t>
        <a:bodyPr/>
        <a:lstStyle/>
        <a:p>
          <a:endParaRPr lang="en-US"/>
        </a:p>
      </dgm:t>
    </dgm:pt>
    <dgm:pt modelId="{53B05788-3EE5-4EFC-8447-21B328C8F873}">
      <dgm:prSet/>
      <dgm:spPr/>
      <dgm:t>
        <a:bodyPr/>
        <a:lstStyle/>
        <a:p>
          <a:r>
            <a:rPr lang="en-US" b="1" dirty="0">
              <a:latin typeface="+mn-lt"/>
            </a:rPr>
            <a:t>Collaborative Feedback</a:t>
          </a:r>
          <a:endParaRPr lang="en-US" dirty="0">
            <a:latin typeface="+mn-lt"/>
            <a:cs typeface="Arial" panose="020B0604020202020204" pitchFamily="34" charset="0"/>
          </a:endParaRPr>
        </a:p>
      </dgm:t>
    </dgm:pt>
    <dgm:pt modelId="{2FAFF9B1-D44A-4E9B-BB76-DA9375F7D88B}" type="parTrans" cxnId="{1AE613C2-63DC-467B-B2E8-CDA2FD4B5179}">
      <dgm:prSet/>
      <dgm:spPr/>
      <dgm:t>
        <a:bodyPr/>
        <a:lstStyle/>
        <a:p>
          <a:endParaRPr lang="en-US"/>
        </a:p>
      </dgm:t>
    </dgm:pt>
    <dgm:pt modelId="{2DFD3633-1121-4EF1-B016-8285A28C58DE}" type="sibTrans" cxnId="{1AE613C2-63DC-467B-B2E8-CDA2FD4B5179}">
      <dgm:prSet/>
      <dgm:spPr/>
      <dgm:t>
        <a:bodyPr/>
        <a:lstStyle/>
        <a:p>
          <a:endParaRPr lang="en-US"/>
        </a:p>
      </dgm:t>
    </dgm:pt>
    <dgm:pt modelId="{FDC3986A-E47F-481E-BFD8-719526CACB79}">
      <dgm:prSet/>
      <dgm:spPr/>
      <dgm:t>
        <a:bodyPr/>
        <a:lstStyle/>
        <a:p>
          <a:r>
            <a:rPr lang="en-US" b="1" dirty="0">
              <a:latin typeface="+mn-lt"/>
            </a:rPr>
            <a:t>Anchoring Accountability</a:t>
          </a:r>
          <a:endParaRPr lang="en-US" dirty="0">
            <a:latin typeface="+mn-lt"/>
            <a:cs typeface="Arial" panose="020B0604020202020204" pitchFamily="34" charset="0"/>
          </a:endParaRPr>
        </a:p>
      </dgm:t>
    </dgm:pt>
    <dgm:pt modelId="{A3FAFB4A-301C-4B2D-A368-956DB88ACEF5}" type="parTrans" cxnId="{5FF99193-6EB6-4D1D-AEC3-8F169EA5F380}">
      <dgm:prSet/>
      <dgm:spPr/>
      <dgm:t>
        <a:bodyPr/>
        <a:lstStyle/>
        <a:p>
          <a:endParaRPr lang="en-US"/>
        </a:p>
      </dgm:t>
    </dgm:pt>
    <dgm:pt modelId="{335A9A30-AC90-486C-BF22-9CA9A01408BC}" type="sibTrans" cxnId="{5FF99193-6EB6-4D1D-AEC3-8F169EA5F380}">
      <dgm:prSet/>
      <dgm:spPr/>
      <dgm:t>
        <a:bodyPr/>
        <a:lstStyle/>
        <a:p>
          <a:endParaRPr lang="en-US"/>
        </a:p>
      </dgm:t>
    </dgm:pt>
    <dgm:pt modelId="{D72453FC-0DAE-4A8C-BDE1-1B0877AB3D05}">
      <dgm:prSet/>
      <dgm:spPr/>
      <dgm:t>
        <a:bodyPr/>
        <a:lstStyle/>
        <a:p>
          <a:r>
            <a:rPr lang="en-US" b="1" dirty="0">
              <a:latin typeface="+mn-lt"/>
            </a:rPr>
            <a:t>Modeling Behavior</a:t>
          </a:r>
          <a:endParaRPr lang="en-US" dirty="0">
            <a:latin typeface="+mn-lt"/>
            <a:cs typeface="Arial" panose="020B0604020202020204" pitchFamily="34" charset="0"/>
          </a:endParaRPr>
        </a:p>
      </dgm:t>
    </dgm:pt>
    <dgm:pt modelId="{39AA9936-B7AC-400A-8C84-022A9BF6DFEC}" type="parTrans" cxnId="{AB8FC2E3-8978-41AA-85FA-0036A44DE2EA}">
      <dgm:prSet/>
      <dgm:spPr/>
      <dgm:t>
        <a:bodyPr/>
        <a:lstStyle/>
        <a:p>
          <a:endParaRPr lang="en-US"/>
        </a:p>
      </dgm:t>
    </dgm:pt>
    <dgm:pt modelId="{7BBB0ACC-8D9E-4705-A9F2-D4847A19F04D}" type="sibTrans" cxnId="{AB8FC2E3-8978-41AA-85FA-0036A44DE2EA}">
      <dgm:prSet/>
      <dgm:spPr/>
      <dgm:t>
        <a:bodyPr/>
        <a:lstStyle/>
        <a:p>
          <a:endParaRPr lang="en-US"/>
        </a:p>
      </dgm:t>
    </dgm:pt>
    <dgm:pt modelId="{6329DC65-3C15-4011-A306-5904517703EB}">
      <dgm:prSet/>
      <dgm:spPr/>
      <dgm:t>
        <a:bodyPr/>
        <a:lstStyle/>
        <a:p>
          <a:r>
            <a:rPr lang="en-US" dirty="0">
              <a:latin typeface="+mn-lt"/>
              <a:cs typeface="Arial" panose="020B0604020202020204" pitchFamily="34" charset="0"/>
            </a:rPr>
            <a:t>Listening to understand</a:t>
          </a:r>
        </a:p>
      </dgm:t>
    </dgm:pt>
    <dgm:pt modelId="{9944EE36-627B-4D60-A44C-FFB55883592E}" type="parTrans" cxnId="{14A41CB9-4BDE-4EC4-AF66-8328820A8522}">
      <dgm:prSet/>
      <dgm:spPr/>
      <dgm:t>
        <a:bodyPr/>
        <a:lstStyle/>
        <a:p>
          <a:endParaRPr lang="en-US"/>
        </a:p>
      </dgm:t>
    </dgm:pt>
    <dgm:pt modelId="{654B7CE8-EFC0-4E8F-8CD2-B5DEAE8D509E}" type="sibTrans" cxnId="{14A41CB9-4BDE-4EC4-AF66-8328820A8522}">
      <dgm:prSet/>
      <dgm:spPr/>
      <dgm:t>
        <a:bodyPr/>
        <a:lstStyle/>
        <a:p>
          <a:endParaRPr lang="en-US"/>
        </a:p>
      </dgm:t>
    </dgm:pt>
    <dgm:pt modelId="{BB27D871-9502-4893-B57D-AA79CB7DC92C}">
      <dgm:prSet/>
      <dgm:spPr/>
      <dgm:t>
        <a:bodyPr/>
        <a:lstStyle/>
        <a:p>
          <a:r>
            <a:rPr lang="en-US" dirty="0">
              <a:latin typeface="+mn-lt"/>
              <a:cs typeface="Arial" panose="020B0604020202020204" pitchFamily="34" charset="0"/>
            </a:rPr>
            <a:t>Checking your understanding </a:t>
          </a:r>
        </a:p>
      </dgm:t>
    </dgm:pt>
    <dgm:pt modelId="{03787076-CD2B-4213-A23E-1BD85F1BFD45}" type="parTrans" cxnId="{0F537E36-73F3-43C4-8CF6-C5146DE0B5E6}">
      <dgm:prSet/>
      <dgm:spPr/>
      <dgm:t>
        <a:bodyPr/>
        <a:lstStyle/>
        <a:p>
          <a:endParaRPr lang="en-US"/>
        </a:p>
      </dgm:t>
    </dgm:pt>
    <dgm:pt modelId="{36B000A4-EFB4-44CE-8366-03DC80865A01}" type="sibTrans" cxnId="{0F537E36-73F3-43C4-8CF6-C5146DE0B5E6}">
      <dgm:prSet/>
      <dgm:spPr/>
      <dgm:t>
        <a:bodyPr/>
        <a:lstStyle/>
        <a:p>
          <a:endParaRPr lang="en-US"/>
        </a:p>
      </dgm:t>
    </dgm:pt>
    <dgm:pt modelId="{72166AEC-FA9A-4836-909A-E928FEDF8F0F}">
      <dgm:prSet/>
      <dgm:spPr/>
      <dgm:t>
        <a:bodyPr/>
        <a:lstStyle/>
        <a:p>
          <a:r>
            <a:rPr lang="en-US" dirty="0">
              <a:latin typeface="+mn-lt"/>
              <a:cs typeface="Arial" panose="020B0604020202020204" pitchFamily="34" charset="0"/>
            </a:rPr>
            <a:t>Questions with genuine curiosity to promote reflection in coachee</a:t>
          </a:r>
        </a:p>
      </dgm:t>
    </dgm:pt>
    <dgm:pt modelId="{9DBFF356-793C-4A07-878E-985A81410583}" type="parTrans" cxnId="{61574962-26AD-48CC-833F-27040AB51A03}">
      <dgm:prSet/>
      <dgm:spPr/>
      <dgm:t>
        <a:bodyPr/>
        <a:lstStyle/>
        <a:p>
          <a:endParaRPr lang="en-US"/>
        </a:p>
      </dgm:t>
    </dgm:pt>
    <dgm:pt modelId="{A2A53041-F034-4AC3-AB4A-3368718D7882}" type="sibTrans" cxnId="{61574962-26AD-48CC-833F-27040AB51A03}">
      <dgm:prSet/>
      <dgm:spPr/>
      <dgm:t>
        <a:bodyPr/>
        <a:lstStyle/>
        <a:p>
          <a:endParaRPr lang="en-US"/>
        </a:p>
      </dgm:t>
    </dgm:pt>
    <dgm:pt modelId="{7525E591-3839-484B-8F3F-4AC368E72912}">
      <dgm:prSet/>
      <dgm:spPr/>
      <dgm:t>
        <a:bodyPr/>
        <a:lstStyle/>
        <a:p>
          <a:r>
            <a:rPr lang="en-US" dirty="0">
              <a:latin typeface="+mn-lt"/>
              <a:cs typeface="Arial" panose="020B0604020202020204" pitchFamily="34" charset="0"/>
            </a:rPr>
            <a:t>Strengthening others by positive feedback </a:t>
          </a:r>
        </a:p>
      </dgm:t>
    </dgm:pt>
    <dgm:pt modelId="{7A8645E8-08E5-4D23-858C-EE68079F6B61}" type="parTrans" cxnId="{D903BBEF-009E-4996-963E-592E337B474C}">
      <dgm:prSet/>
      <dgm:spPr/>
      <dgm:t>
        <a:bodyPr/>
        <a:lstStyle/>
        <a:p>
          <a:endParaRPr lang="en-US"/>
        </a:p>
      </dgm:t>
    </dgm:pt>
    <dgm:pt modelId="{98125CE2-0F08-4101-B8DE-2FCA3D83963D}" type="sibTrans" cxnId="{D903BBEF-009E-4996-963E-592E337B474C}">
      <dgm:prSet/>
      <dgm:spPr/>
      <dgm:t>
        <a:bodyPr/>
        <a:lstStyle/>
        <a:p>
          <a:endParaRPr lang="en-US"/>
        </a:p>
      </dgm:t>
    </dgm:pt>
    <dgm:pt modelId="{9A48652D-375C-4479-A1B8-896CB1695E1A}">
      <dgm:prSet/>
      <dgm:spPr/>
      <dgm:t>
        <a:bodyPr/>
        <a:lstStyle/>
        <a:p>
          <a:r>
            <a:rPr lang="en-US" dirty="0">
              <a:latin typeface="+mn-lt"/>
              <a:cs typeface="Arial" panose="020B0604020202020204" pitchFamily="34" charset="0"/>
            </a:rPr>
            <a:t>Keeping momentum toward desired outcomes</a:t>
          </a:r>
        </a:p>
      </dgm:t>
    </dgm:pt>
    <dgm:pt modelId="{1E0EC8DC-990D-47E6-AE88-FD6B620EEDC3}" type="parTrans" cxnId="{72F2B4DC-2787-4479-9B59-F1DF12F01BD3}">
      <dgm:prSet/>
      <dgm:spPr/>
      <dgm:t>
        <a:bodyPr/>
        <a:lstStyle/>
        <a:p>
          <a:endParaRPr lang="en-US"/>
        </a:p>
      </dgm:t>
    </dgm:pt>
    <dgm:pt modelId="{7A04964C-2819-4FCE-A608-0B9ACE046A3A}" type="sibTrans" cxnId="{72F2B4DC-2787-4479-9B59-F1DF12F01BD3}">
      <dgm:prSet/>
      <dgm:spPr/>
      <dgm:t>
        <a:bodyPr/>
        <a:lstStyle/>
        <a:p>
          <a:endParaRPr lang="en-US"/>
        </a:p>
      </dgm:t>
    </dgm:pt>
    <dgm:pt modelId="{BCA5DE27-E8DE-4BAD-B2F8-7B8817E6771F}">
      <dgm:prSet/>
      <dgm:spPr/>
      <dgm:t>
        <a:bodyPr/>
        <a:lstStyle/>
        <a:p>
          <a:r>
            <a:rPr lang="en-US" dirty="0">
              <a:latin typeface="+mn-lt"/>
              <a:cs typeface="Arial" panose="020B0604020202020204" pitchFamily="34" charset="0"/>
            </a:rPr>
            <a:t>Acting consistently in accordance with The Coach Approach values</a:t>
          </a:r>
        </a:p>
      </dgm:t>
    </dgm:pt>
    <dgm:pt modelId="{F9DBF8BE-F026-4B3A-BDF6-7AB47340895C}" type="parTrans" cxnId="{660AD84E-726B-4A9E-82D0-EDC59963B547}">
      <dgm:prSet/>
      <dgm:spPr/>
      <dgm:t>
        <a:bodyPr/>
        <a:lstStyle/>
        <a:p>
          <a:endParaRPr lang="en-US"/>
        </a:p>
      </dgm:t>
    </dgm:pt>
    <dgm:pt modelId="{DC8EEFEF-55C8-4F8A-AB37-D91E4CCF5E5B}" type="sibTrans" cxnId="{660AD84E-726B-4A9E-82D0-EDC59963B547}">
      <dgm:prSet/>
      <dgm:spPr/>
      <dgm:t>
        <a:bodyPr/>
        <a:lstStyle/>
        <a:p>
          <a:endParaRPr lang="en-US"/>
        </a:p>
      </dgm:t>
    </dgm:pt>
    <dgm:pt modelId="{CBF78295-316E-4842-A283-36E17A45A324}" type="pres">
      <dgm:prSet presAssocID="{F2C3C226-800C-464C-86C3-3A61E7CF7E74}" presName="Name0" presStyleCnt="0">
        <dgm:presLayoutVars>
          <dgm:dir/>
          <dgm:animLvl val="lvl"/>
          <dgm:resizeHandles val="exact"/>
        </dgm:presLayoutVars>
      </dgm:prSet>
      <dgm:spPr/>
    </dgm:pt>
    <dgm:pt modelId="{71A9613B-3C0F-4DCD-83EF-8C1D8D744087}" type="pres">
      <dgm:prSet presAssocID="{D1E150B2-4EA8-41CC-B007-C1CC50991F94}" presName="linNode" presStyleCnt="0"/>
      <dgm:spPr/>
    </dgm:pt>
    <dgm:pt modelId="{E7F9EB04-F655-4DCC-A693-6B933515F0C7}" type="pres">
      <dgm:prSet presAssocID="{D1E150B2-4EA8-41CC-B007-C1CC50991F94}" presName="parentText" presStyleLbl="node1" presStyleIdx="0" presStyleCnt="7">
        <dgm:presLayoutVars>
          <dgm:chMax val="1"/>
          <dgm:bulletEnabled val="1"/>
        </dgm:presLayoutVars>
      </dgm:prSet>
      <dgm:spPr/>
    </dgm:pt>
    <dgm:pt modelId="{4B4848F6-FDBF-4FA8-AD98-BA3B4570CD51}" type="pres">
      <dgm:prSet presAssocID="{D1E150B2-4EA8-41CC-B007-C1CC50991F94}" presName="descendantText" presStyleLbl="alignAccFollowNode1" presStyleIdx="0" presStyleCnt="7">
        <dgm:presLayoutVars>
          <dgm:bulletEnabled val="1"/>
        </dgm:presLayoutVars>
      </dgm:prSet>
      <dgm:spPr/>
    </dgm:pt>
    <dgm:pt modelId="{B10A103D-B9FF-4D12-939E-E9252DA43658}" type="pres">
      <dgm:prSet presAssocID="{19D126B2-E32C-4438-8A95-71818774E946}" presName="sp" presStyleCnt="0"/>
      <dgm:spPr/>
    </dgm:pt>
    <dgm:pt modelId="{1B4AA0CB-40D5-42BF-B497-635D6E4F1F73}" type="pres">
      <dgm:prSet presAssocID="{28954815-022A-438B-A0D6-8223AE2F4144}" presName="linNode" presStyleCnt="0"/>
      <dgm:spPr/>
    </dgm:pt>
    <dgm:pt modelId="{976F4C30-39E9-4206-AC92-28209B834874}" type="pres">
      <dgm:prSet presAssocID="{28954815-022A-438B-A0D6-8223AE2F4144}" presName="parentText" presStyleLbl="node1" presStyleIdx="1" presStyleCnt="7">
        <dgm:presLayoutVars>
          <dgm:chMax val="1"/>
          <dgm:bulletEnabled val="1"/>
        </dgm:presLayoutVars>
      </dgm:prSet>
      <dgm:spPr/>
    </dgm:pt>
    <dgm:pt modelId="{B9ACBC69-C5C9-4EF7-9C5D-A9E343EB645C}" type="pres">
      <dgm:prSet presAssocID="{28954815-022A-438B-A0D6-8223AE2F4144}" presName="descendantText" presStyleLbl="alignAccFollowNode1" presStyleIdx="1" presStyleCnt="7">
        <dgm:presLayoutVars>
          <dgm:bulletEnabled val="1"/>
        </dgm:presLayoutVars>
      </dgm:prSet>
      <dgm:spPr/>
    </dgm:pt>
    <dgm:pt modelId="{70DF1BC6-CA1B-407C-AB79-9B3B1AB1B55D}" type="pres">
      <dgm:prSet presAssocID="{5015747D-2EF8-409D-A8FB-8201E8F187CD}" presName="sp" presStyleCnt="0"/>
      <dgm:spPr/>
    </dgm:pt>
    <dgm:pt modelId="{2C727854-E0C6-4976-9400-1709E6316172}" type="pres">
      <dgm:prSet presAssocID="{832EE724-BA73-4BCC-9D16-6DBC7E462E7E}" presName="linNode" presStyleCnt="0"/>
      <dgm:spPr/>
    </dgm:pt>
    <dgm:pt modelId="{8D50D210-25EA-478B-B365-B4D103C894A9}" type="pres">
      <dgm:prSet presAssocID="{832EE724-BA73-4BCC-9D16-6DBC7E462E7E}" presName="parentText" presStyleLbl="node1" presStyleIdx="2" presStyleCnt="7">
        <dgm:presLayoutVars>
          <dgm:chMax val="1"/>
          <dgm:bulletEnabled val="1"/>
        </dgm:presLayoutVars>
      </dgm:prSet>
      <dgm:spPr/>
    </dgm:pt>
    <dgm:pt modelId="{31D996CB-0C04-489D-8DD2-E0A2F7E13D20}" type="pres">
      <dgm:prSet presAssocID="{832EE724-BA73-4BCC-9D16-6DBC7E462E7E}" presName="descendantText" presStyleLbl="alignAccFollowNode1" presStyleIdx="2" presStyleCnt="7">
        <dgm:presLayoutVars>
          <dgm:bulletEnabled val="1"/>
        </dgm:presLayoutVars>
      </dgm:prSet>
      <dgm:spPr/>
    </dgm:pt>
    <dgm:pt modelId="{06348706-92B2-47CD-80EB-EA67815DA79B}" type="pres">
      <dgm:prSet presAssocID="{77DD7FD2-55F8-43FA-8D0D-A087E370370C}" presName="sp" presStyleCnt="0"/>
      <dgm:spPr/>
    </dgm:pt>
    <dgm:pt modelId="{4B32B87B-495A-4276-A922-9B1F6C5C95C4}" type="pres">
      <dgm:prSet presAssocID="{4F0C8009-A9DF-4F51-84D7-8985F8CD3EEC}" presName="linNode" presStyleCnt="0"/>
      <dgm:spPr/>
    </dgm:pt>
    <dgm:pt modelId="{C4569885-CD49-4A05-8B4E-857D1A8C1A5F}" type="pres">
      <dgm:prSet presAssocID="{4F0C8009-A9DF-4F51-84D7-8985F8CD3EEC}" presName="parentText" presStyleLbl="node1" presStyleIdx="3" presStyleCnt="7">
        <dgm:presLayoutVars>
          <dgm:chMax val="1"/>
          <dgm:bulletEnabled val="1"/>
        </dgm:presLayoutVars>
      </dgm:prSet>
      <dgm:spPr/>
    </dgm:pt>
    <dgm:pt modelId="{6F146220-4CB7-4B58-A2F8-8668C7E3115B}" type="pres">
      <dgm:prSet presAssocID="{4F0C8009-A9DF-4F51-84D7-8985F8CD3EEC}" presName="descendantText" presStyleLbl="alignAccFollowNode1" presStyleIdx="3" presStyleCnt="7">
        <dgm:presLayoutVars>
          <dgm:bulletEnabled val="1"/>
        </dgm:presLayoutVars>
      </dgm:prSet>
      <dgm:spPr/>
    </dgm:pt>
    <dgm:pt modelId="{B600A221-D7E4-4EE3-AD8A-F9A03C6EC0A6}" type="pres">
      <dgm:prSet presAssocID="{F475749E-AE16-4C1B-96DA-5AE6B03503AD}" presName="sp" presStyleCnt="0"/>
      <dgm:spPr/>
    </dgm:pt>
    <dgm:pt modelId="{8143CC8F-CED3-4383-AD09-522E13B19428}" type="pres">
      <dgm:prSet presAssocID="{53B05788-3EE5-4EFC-8447-21B328C8F873}" presName="linNode" presStyleCnt="0"/>
      <dgm:spPr/>
    </dgm:pt>
    <dgm:pt modelId="{3CC7DD0E-D72E-4C9E-A7B8-780AF6883FA4}" type="pres">
      <dgm:prSet presAssocID="{53B05788-3EE5-4EFC-8447-21B328C8F873}" presName="parentText" presStyleLbl="node1" presStyleIdx="4" presStyleCnt="7">
        <dgm:presLayoutVars>
          <dgm:chMax val="1"/>
          <dgm:bulletEnabled val="1"/>
        </dgm:presLayoutVars>
      </dgm:prSet>
      <dgm:spPr/>
    </dgm:pt>
    <dgm:pt modelId="{8805D858-68E6-4557-9780-C53EBA33BAC2}" type="pres">
      <dgm:prSet presAssocID="{53B05788-3EE5-4EFC-8447-21B328C8F873}" presName="descendantText" presStyleLbl="alignAccFollowNode1" presStyleIdx="4" presStyleCnt="7">
        <dgm:presLayoutVars>
          <dgm:bulletEnabled val="1"/>
        </dgm:presLayoutVars>
      </dgm:prSet>
      <dgm:spPr/>
    </dgm:pt>
    <dgm:pt modelId="{F4F7DE93-3F95-42B7-A81F-59A24F53F075}" type="pres">
      <dgm:prSet presAssocID="{2DFD3633-1121-4EF1-B016-8285A28C58DE}" presName="sp" presStyleCnt="0"/>
      <dgm:spPr/>
    </dgm:pt>
    <dgm:pt modelId="{A7A51561-44C3-49F1-9CC0-F29B39AD0D2B}" type="pres">
      <dgm:prSet presAssocID="{FDC3986A-E47F-481E-BFD8-719526CACB79}" presName="linNode" presStyleCnt="0"/>
      <dgm:spPr/>
    </dgm:pt>
    <dgm:pt modelId="{859D0376-BFDF-4A8E-B26D-DAD130A2C164}" type="pres">
      <dgm:prSet presAssocID="{FDC3986A-E47F-481E-BFD8-719526CACB79}" presName="parentText" presStyleLbl="node1" presStyleIdx="5" presStyleCnt="7">
        <dgm:presLayoutVars>
          <dgm:chMax val="1"/>
          <dgm:bulletEnabled val="1"/>
        </dgm:presLayoutVars>
      </dgm:prSet>
      <dgm:spPr/>
    </dgm:pt>
    <dgm:pt modelId="{0DB7A1D9-4473-4AAC-A675-5DF4F5889B5A}" type="pres">
      <dgm:prSet presAssocID="{FDC3986A-E47F-481E-BFD8-719526CACB79}" presName="descendantText" presStyleLbl="alignAccFollowNode1" presStyleIdx="5" presStyleCnt="7">
        <dgm:presLayoutVars>
          <dgm:bulletEnabled val="1"/>
        </dgm:presLayoutVars>
      </dgm:prSet>
      <dgm:spPr/>
    </dgm:pt>
    <dgm:pt modelId="{D595A59A-A512-4E7B-A92C-D8A42A4F6F18}" type="pres">
      <dgm:prSet presAssocID="{335A9A30-AC90-486C-BF22-9CA9A01408BC}" presName="sp" presStyleCnt="0"/>
      <dgm:spPr/>
    </dgm:pt>
    <dgm:pt modelId="{70C6674A-2C38-40E6-8951-4C74F5DF4779}" type="pres">
      <dgm:prSet presAssocID="{D72453FC-0DAE-4A8C-BDE1-1B0877AB3D05}" presName="linNode" presStyleCnt="0"/>
      <dgm:spPr/>
    </dgm:pt>
    <dgm:pt modelId="{9C37960A-F600-48FD-B393-2F68F3BF5C7D}" type="pres">
      <dgm:prSet presAssocID="{D72453FC-0DAE-4A8C-BDE1-1B0877AB3D05}" presName="parentText" presStyleLbl="node1" presStyleIdx="6" presStyleCnt="7">
        <dgm:presLayoutVars>
          <dgm:chMax val="1"/>
          <dgm:bulletEnabled val="1"/>
        </dgm:presLayoutVars>
      </dgm:prSet>
      <dgm:spPr/>
    </dgm:pt>
    <dgm:pt modelId="{8CF300E7-D5A5-4D97-976C-0C13391DFCFB}" type="pres">
      <dgm:prSet presAssocID="{D72453FC-0DAE-4A8C-BDE1-1B0877AB3D05}" presName="descendantText" presStyleLbl="alignAccFollowNode1" presStyleIdx="6" presStyleCnt="7">
        <dgm:presLayoutVars>
          <dgm:bulletEnabled val="1"/>
        </dgm:presLayoutVars>
      </dgm:prSet>
      <dgm:spPr/>
    </dgm:pt>
  </dgm:ptLst>
  <dgm:cxnLst>
    <dgm:cxn modelId="{859B0A00-D659-4746-B175-484003767C05}" type="presOf" srcId="{D72453FC-0DAE-4A8C-BDE1-1B0877AB3D05}" destId="{9C37960A-F600-48FD-B393-2F68F3BF5C7D}" srcOrd="0" destOrd="0" presId="urn:microsoft.com/office/officeart/2005/8/layout/vList5"/>
    <dgm:cxn modelId="{D0EAFF04-436B-466D-9998-9BA6DF3657ED}" type="presOf" srcId="{F2C3C226-800C-464C-86C3-3A61E7CF7E74}" destId="{CBF78295-316E-4842-A283-36E17A45A324}" srcOrd="0" destOrd="0" presId="urn:microsoft.com/office/officeart/2005/8/layout/vList5"/>
    <dgm:cxn modelId="{B6CCA635-5FC1-4A8A-93E6-7BC5E72DCD54}" type="presOf" srcId="{72166AEC-FA9A-4836-909A-E928FEDF8F0F}" destId="{6F146220-4CB7-4B58-A2F8-8668C7E3115B}" srcOrd="0" destOrd="0" presId="urn:microsoft.com/office/officeart/2005/8/layout/vList5"/>
    <dgm:cxn modelId="{0F537E36-73F3-43C4-8CF6-C5146DE0B5E6}" srcId="{832EE724-BA73-4BCC-9D16-6DBC7E462E7E}" destId="{BB27D871-9502-4893-B57D-AA79CB7DC92C}" srcOrd="0" destOrd="0" parTransId="{03787076-CD2B-4213-A23E-1BD85F1BFD45}" sibTransId="{36B000A4-EFB4-44CE-8366-03DC80865A01}"/>
    <dgm:cxn modelId="{EBF39339-0865-4362-A94A-82857CACCBD9}" srcId="{F2C3C226-800C-464C-86C3-3A61E7CF7E74}" destId="{D1E150B2-4EA8-41CC-B007-C1CC50991F94}" srcOrd="0" destOrd="0" parTransId="{40E76434-3360-42AC-9E23-985543E18F68}" sibTransId="{19D126B2-E32C-4438-8A95-71818774E946}"/>
    <dgm:cxn modelId="{EF047D3C-4D92-4F2F-85E9-BE05E57AC8FB}" type="presOf" srcId="{D1E150B2-4EA8-41CC-B007-C1CC50991F94}" destId="{E7F9EB04-F655-4DCC-A693-6B933515F0C7}" srcOrd="0" destOrd="0" presId="urn:microsoft.com/office/officeart/2005/8/layout/vList5"/>
    <dgm:cxn modelId="{BABEEA3F-39ED-4AAC-B453-D807FEF64B4A}" srcId="{F2C3C226-800C-464C-86C3-3A61E7CF7E74}" destId="{4F0C8009-A9DF-4F51-84D7-8985F8CD3EEC}" srcOrd="3" destOrd="0" parTransId="{2E698EF9-BD1F-472D-AC42-ECFF812FD690}" sibTransId="{F475749E-AE16-4C1B-96DA-5AE6B03503AD}"/>
    <dgm:cxn modelId="{1094E040-4D5A-43EA-BD98-F905708108EB}" srcId="{F2C3C226-800C-464C-86C3-3A61E7CF7E74}" destId="{832EE724-BA73-4BCC-9D16-6DBC7E462E7E}" srcOrd="2" destOrd="0" parTransId="{964B3637-2066-42F8-82D4-416EB1E8186F}" sibTransId="{77DD7FD2-55F8-43FA-8D0D-A087E370370C}"/>
    <dgm:cxn modelId="{61574962-26AD-48CC-833F-27040AB51A03}" srcId="{4F0C8009-A9DF-4F51-84D7-8985F8CD3EEC}" destId="{72166AEC-FA9A-4836-909A-E928FEDF8F0F}" srcOrd="0" destOrd="0" parTransId="{9DBFF356-793C-4A07-878E-985A81410583}" sibTransId="{A2A53041-F034-4AC3-AB4A-3368718D7882}"/>
    <dgm:cxn modelId="{4F20C862-FCEF-4B19-B023-91F1BEB58ACF}" type="presOf" srcId="{9A48652D-375C-4479-A1B8-896CB1695E1A}" destId="{0DB7A1D9-4473-4AAC-A675-5DF4F5889B5A}" srcOrd="0" destOrd="0" presId="urn:microsoft.com/office/officeart/2005/8/layout/vList5"/>
    <dgm:cxn modelId="{660AD84E-726B-4A9E-82D0-EDC59963B547}" srcId="{D72453FC-0DAE-4A8C-BDE1-1B0877AB3D05}" destId="{BCA5DE27-E8DE-4BAD-B2F8-7B8817E6771F}" srcOrd="0" destOrd="0" parTransId="{F9DBF8BE-F026-4B3A-BDF6-7AB47340895C}" sibTransId="{DC8EEFEF-55C8-4F8A-AB37-D91E4CCF5E5B}"/>
    <dgm:cxn modelId="{C6CE8254-537C-4016-92FA-92A0816BF3D4}" type="presOf" srcId="{6329DC65-3C15-4011-A306-5904517703EB}" destId="{B9ACBC69-C5C9-4EF7-9C5D-A9E343EB645C}" srcOrd="0" destOrd="0" presId="urn:microsoft.com/office/officeart/2005/8/layout/vList5"/>
    <dgm:cxn modelId="{FC32CF78-30C1-44EF-92F5-6FD41966E163}" type="presOf" srcId="{BCA5DE27-E8DE-4BAD-B2F8-7B8817E6771F}" destId="{8CF300E7-D5A5-4D97-976C-0C13391DFCFB}" srcOrd="0" destOrd="0" presId="urn:microsoft.com/office/officeart/2005/8/layout/vList5"/>
    <dgm:cxn modelId="{7C60DC8A-B619-49E3-89B0-898E1A2808AF}" type="presOf" srcId="{FDC3986A-E47F-481E-BFD8-719526CACB79}" destId="{859D0376-BFDF-4A8E-B26D-DAD130A2C164}" srcOrd="0" destOrd="0" presId="urn:microsoft.com/office/officeart/2005/8/layout/vList5"/>
    <dgm:cxn modelId="{5FF99193-6EB6-4D1D-AEC3-8F169EA5F380}" srcId="{F2C3C226-800C-464C-86C3-3A61E7CF7E74}" destId="{FDC3986A-E47F-481E-BFD8-719526CACB79}" srcOrd="5" destOrd="0" parTransId="{A3FAFB4A-301C-4B2D-A368-956DB88ACEF5}" sibTransId="{335A9A30-AC90-486C-BF22-9CA9A01408BC}"/>
    <dgm:cxn modelId="{3D80D193-0AC0-48A9-8826-32502D5235BD}" type="presOf" srcId="{BE6AC1B3-67B9-45CD-B83C-910AF8EAE5C7}" destId="{4B4848F6-FDBF-4FA8-AD98-BA3B4570CD51}" srcOrd="0" destOrd="0" presId="urn:microsoft.com/office/officeart/2005/8/layout/vList5"/>
    <dgm:cxn modelId="{551C199F-5564-4B89-AF4F-9BA5585D6706}" type="presOf" srcId="{7525E591-3839-484B-8F3F-4AC368E72912}" destId="{8805D858-68E6-4557-9780-C53EBA33BAC2}" srcOrd="0" destOrd="0" presId="urn:microsoft.com/office/officeart/2005/8/layout/vList5"/>
    <dgm:cxn modelId="{992316B0-3E75-4E41-BA48-B4360680EF4E}" srcId="{F2C3C226-800C-464C-86C3-3A61E7CF7E74}" destId="{28954815-022A-438B-A0D6-8223AE2F4144}" srcOrd="1" destOrd="0" parTransId="{51767870-43F1-4633-81A1-FD824ACAAAFB}" sibTransId="{5015747D-2EF8-409D-A8FB-8201E8F187CD}"/>
    <dgm:cxn modelId="{6BDE70B4-0980-4017-943E-01423EB5F3B1}" type="presOf" srcId="{53B05788-3EE5-4EFC-8447-21B328C8F873}" destId="{3CC7DD0E-D72E-4C9E-A7B8-780AF6883FA4}" srcOrd="0" destOrd="0" presId="urn:microsoft.com/office/officeart/2005/8/layout/vList5"/>
    <dgm:cxn modelId="{14A41CB9-4BDE-4EC4-AF66-8328820A8522}" srcId="{28954815-022A-438B-A0D6-8223AE2F4144}" destId="{6329DC65-3C15-4011-A306-5904517703EB}" srcOrd="0" destOrd="0" parTransId="{9944EE36-627B-4D60-A44C-FFB55883592E}" sibTransId="{654B7CE8-EFC0-4E8F-8CD2-B5DEAE8D509E}"/>
    <dgm:cxn modelId="{1AE613C2-63DC-467B-B2E8-CDA2FD4B5179}" srcId="{F2C3C226-800C-464C-86C3-3A61E7CF7E74}" destId="{53B05788-3EE5-4EFC-8447-21B328C8F873}" srcOrd="4" destOrd="0" parTransId="{2FAFF9B1-D44A-4E9B-BB76-DA9375F7D88B}" sibTransId="{2DFD3633-1121-4EF1-B016-8285A28C58DE}"/>
    <dgm:cxn modelId="{72F2B4DC-2787-4479-9B59-F1DF12F01BD3}" srcId="{FDC3986A-E47F-481E-BFD8-719526CACB79}" destId="{9A48652D-375C-4479-A1B8-896CB1695E1A}" srcOrd="0" destOrd="0" parTransId="{1E0EC8DC-990D-47E6-AE88-FD6B620EEDC3}" sibTransId="{7A04964C-2819-4FCE-A608-0B9ACE046A3A}"/>
    <dgm:cxn modelId="{AB8FC2E3-8978-41AA-85FA-0036A44DE2EA}" srcId="{F2C3C226-800C-464C-86C3-3A61E7CF7E74}" destId="{D72453FC-0DAE-4A8C-BDE1-1B0877AB3D05}" srcOrd="6" destOrd="0" parTransId="{39AA9936-B7AC-400A-8C84-022A9BF6DFEC}" sibTransId="{7BBB0ACC-8D9E-4705-A9F2-D4847A19F04D}"/>
    <dgm:cxn modelId="{25934FE5-C6E4-446B-9FE5-BB650C9BD0B3}" type="presOf" srcId="{BB27D871-9502-4893-B57D-AA79CB7DC92C}" destId="{31D996CB-0C04-489D-8DD2-E0A2F7E13D20}" srcOrd="0" destOrd="0" presId="urn:microsoft.com/office/officeart/2005/8/layout/vList5"/>
    <dgm:cxn modelId="{D903BBEF-009E-4996-963E-592E337B474C}" srcId="{53B05788-3EE5-4EFC-8447-21B328C8F873}" destId="{7525E591-3839-484B-8F3F-4AC368E72912}" srcOrd="0" destOrd="0" parTransId="{7A8645E8-08E5-4D23-858C-EE68079F6B61}" sibTransId="{98125CE2-0F08-4101-B8DE-2FCA3D83963D}"/>
    <dgm:cxn modelId="{CA6156F3-C3D8-4F3A-88B1-A8C8B53E5C46}" srcId="{D1E150B2-4EA8-41CC-B007-C1CC50991F94}" destId="{BE6AC1B3-67B9-45CD-B83C-910AF8EAE5C7}" srcOrd="0" destOrd="0" parTransId="{BF616704-3B3D-40BB-A28A-7F9F3929F71A}" sibTransId="{11CC62EB-BCBE-466B-BB59-A0D25AB6F8BF}"/>
    <dgm:cxn modelId="{2179ABF5-1496-4BDA-B189-4F8C24AF05DC}" type="presOf" srcId="{832EE724-BA73-4BCC-9D16-6DBC7E462E7E}" destId="{8D50D210-25EA-478B-B365-B4D103C894A9}" srcOrd="0" destOrd="0" presId="urn:microsoft.com/office/officeart/2005/8/layout/vList5"/>
    <dgm:cxn modelId="{6C158BFE-6B95-4681-88FD-A5808F5022C4}" type="presOf" srcId="{4F0C8009-A9DF-4F51-84D7-8985F8CD3EEC}" destId="{C4569885-CD49-4A05-8B4E-857D1A8C1A5F}" srcOrd="0" destOrd="0" presId="urn:microsoft.com/office/officeart/2005/8/layout/vList5"/>
    <dgm:cxn modelId="{8ADAFBFE-BD2A-4C1E-AA38-8B566ADC77EA}" type="presOf" srcId="{28954815-022A-438B-A0D6-8223AE2F4144}" destId="{976F4C30-39E9-4206-AC92-28209B834874}" srcOrd="0" destOrd="0" presId="urn:microsoft.com/office/officeart/2005/8/layout/vList5"/>
    <dgm:cxn modelId="{81C2CBFA-4812-4A16-B621-E9C614B21626}" type="presParOf" srcId="{CBF78295-316E-4842-A283-36E17A45A324}" destId="{71A9613B-3C0F-4DCD-83EF-8C1D8D744087}" srcOrd="0" destOrd="0" presId="urn:microsoft.com/office/officeart/2005/8/layout/vList5"/>
    <dgm:cxn modelId="{3B000682-1DBD-429C-9621-918D90AAD02A}" type="presParOf" srcId="{71A9613B-3C0F-4DCD-83EF-8C1D8D744087}" destId="{E7F9EB04-F655-4DCC-A693-6B933515F0C7}" srcOrd="0" destOrd="0" presId="urn:microsoft.com/office/officeart/2005/8/layout/vList5"/>
    <dgm:cxn modelId="{3BBDB7C3-2E6F-4EB0-A149-A8A00C02D5FE}" type="presParOf" srcId="{71A9613B-3C0F-4DCD-83EF-8C1D8D744087}" destId="{4B4848F6-FDBF-4FA8-AD98-BA3B4570CD51}" srcOrd="1" destOrd="0" presId="urn:microsoft.com/office/officeart/2005/8/layout/vList5"/>
    <dgm:cxn modelId="{D127820C-7644-4603-A3C9-98EC50A83150}" type="presParOf" srcId="{CBF78295-316E-4842-A283-36E17A45A324}" destId="{B10A103D-B9FF-4D12-939E-E9252DA43658}" srcOrd="1" destOrd="0" presId="urn:microsoft.com/office/officeart/2005/8/layout/vList5"/>
    <dgm:cxn modelId="{B50592AE-3D73-445F-9471-2E0F15A27AD5}" type="presParOf" srcId="{CBF78295-316E-4842-A283-36E17A45A324}" destId="{1B4AA0CB-40D5-42BF-B497-635D6E4F1F73}" srcOrd="2" destOrd="0" presId="urn:microsoft.com/office/officeart/2005/8/layout/vList5"/>
    <dgm:cxn modelId="{B1A9CBB0-CA54-4814-A40F-C2F03175D1BD}" type="presParOf" srcId="{1B4AA0CB-40D5-42BF-B497-635D6E4F1F73}" destId="{976F4C30-39E9-4206-AC92-28209B834874}" srcOrd="0" destOrd="0" presId="urn:microsoft.com/office/officeart/2005/8/layout/vList5"/>
    <dgm:cxn modelId="{06D3FD2C-67A9-4C15-B401-9367DBF4AD20}" type="presParOf" srcId="{1B4AA0CB-40D5-42BF-B497-635D6E4F1F73}" destId="{B9ACBC69-C5C9-4EF7-9C5D-A9E343EB645C}" srcOrd="1" destOrd="0" presId="urn:microsoft.com/office/officeart/2005/8/layout/vList5"/>
    <dgm:cxn modelId="{5BB6685B-BAD9-452E-ACEB-9BFD437BA8C0}" type="presParOf" srcId="{CBF78295-316E-4842-A283-36E17A45A324}" destId="{70DF1BC6-CA1B-407C-AB79-9B3B1AB1B55D}" srcOrd="3" destOrd="0" presId="urn:microsoft.com/office/officeart/2005/8/layout/vList5"/>
    <dgm:cxn modelId="{A6B84F7C-B73C-4563-A3D1-EA50E29FDFBB}" type="presParOf" srcId="{CBF78295-316E-4842-A283-36E17A45A324}" destId="{2C727854-E0C6-4976-9400-1709E6316172}" srcOrd="4" destOrd="0" presId="urn:microsoft.com/office/officeart/2005/8/layout/vList5"/>
    <dgm:cxn modelId="{1246F04B-17CA-4CF6-BDE9-359985B6DED0}" type="presParOf" srcId="{2C727854-E0C6-4976-9400-1709E6316172}" destId="{8D50D210-25EA-478B-B365-B4D103C894A9}" srcOrd="0" destOrd="0" presId="urn:microsoft.com/office/officeart/2005/8/layout/vList5"/>
    <dgm:cxn modelId="{1D56D423-0F92-478F-87BA-E0F25F89FA67}" type="presParOf" srcId="{2C727854-E0C6-4976-9400-1709E6316172}" destId="{31D996CB-0C04-489D-8DD2-E0A2F7E13D20}" srcOrd="1" destOrd="0" presId="urn:microsoft.com/office/officeart/2005/8/layout/vList5"/>
    <dgm:cxn modelId="{F45D5D5E-B520-49DC-9881-743C0873592E}" type="presParOf" srcId="{CBF78295-316E-4842-A283-36E17A45A324}" destId="{06348706-92B2-47CD-80EB-EA67815DA79B}" srcOrd="5" destOrd="0" presId="urn:microsoft.com/office/officeart/2005/8/layout/vList5"/>
    <dgm:cxn modelId="{C291C145-8FF3-4C3B-BC4C-AD374A7C5EC8}" type="presParOf" srcId="{CBF78295-316E-4842-A283-36E17A45A324}" destId="{4B32B87B-495A-4276-A922-9B1F6C5C95C4}" srcOrd="6" destOrd="0" presId="urn:microsoft.com/office/officeart/2005/8/layout/vList5"/>
    <dgm:cxn modelId="{9928CB69-2782-42E8-AEFA-C2ECBD95A132}" type="presParOf" srcId="{4B32B87B-495A-4276-A922-9B1F6C5C95C4}" destId="{C4569885-CD49-4A05-8B4E-857D1A8C1A5F}" srcOrd="0" destOrd="0" presId="urn:microsoft.com/office/officeart/2005/8/layout/vList5"/>
    <dgm:cxn modelId="{EDE801CD-1AD8-4308-B4DE-043B41E86D1B}" type="presParOf" srcId="{4B32B87B-495A-4276-A922-9B1F6C5C95C4}" destId="{6F146220-4CB7-4B58-A2F8-8668C7E3115B}" srcOrd="1" destOrd="0" presId="urn:microsoft.com/office/officeart/2005/8/layout/vList5"/>
    <dgm:cxn modelId="{1DA4B4F7-0D8C-412A-9B7B-BFC70AB017DB}" type="presParOf" srcId="{CBF78295-316E-4842-A283-36E17A45A324}" destId="{B600A221-D7E4-4EE3-AD8A-F9A03C6EC0A6}" srcOrd="7" destOrd="0" presId="urn:microsoft.com/office/officeart/2005/8/layout/vList5"/>
    <dgm:cxn modelId="{BE7D2428-031A-4435-8631-6C120B887B12}" type="presParOf" srcId="{CBF78295-316E-4842-A283-36E17A45A324}" destId="{8143CC8F-CED3-4383-AD09-522E13B19428}" srcOrd="8" destOrd="0" presId="urn:microsoft.com/office/officeart/2005/8/layout/vList5"/>
    <dgm:cxn modelId="{0454A150-C9F8-49FA-B5AC-5FF7DB5D2383}" type="presParOf" srcId="{8143CC8F-CED3-4383-AD09-522E13B19428}" destId="{3CC7DD0E-D72E-4C9E-A7B8-780AF6883FA4}" srcOrd="0" destOrd="0" presId="urn:microsoft.com/office/officeart/2005/8/layout/vList5"/>
    <dgm:cxn modelId="{C3B733C0-A841-4D30-9A12-66C6E6B144C9}" type="presParOf" srcId="{8143CC8F-CED3-4383-AD09-522E13B19428}" destId="{8805D858-68E6-4557-9780-C53EBA33BAC2}" srcOrd="1" destOrd="0" presId="urn:microsoft.com/office/officeart/2005/8/layout/vList5"/>
    <dgm:cxn modelId="{0CCB62E8-6234-4CB1-A80C-4755C0BF8BCE}" type="presParOf" srcId="{CBF78295-316E-4842-A283-36E17A45A324}" destId="{F4F7DE93-3F95-42B7-A81F-59A24F53F075}" srcOrd="9" destOrd="0" presId="urn:microsoft.com/office/officeart/2005/8/layout/vList5"/>
    <dgm:cxn modelId="{1C82CC0A-E924-4D8E-8FA6-B71763F50971}" type="presParOf" srcId="{CBF78295-316E-4842-A283-36E17A45A324}" destId="{A7A51561-44C3-49F1-9CC0-F29B39AD0D2B}" srcOrd="10" destOrd="0" presId="urn:microsoft.com/office/officeart/2005/8/layout/vList5"/>
    <dgm:cxn modelId="{84DB1325-B106-4414-9A9D-8A07DFDEC8D5}" type="presParOf" srcId="{A7A51561-44C3-49F1-9CC0-F29B39AD0D2B}" destId="{859D0376-BFDF-4A8E-B26D-DAD130A2C164}" srcOrd="0" destOrd="0" presId="urn:microsoft.com/office/officeart/2005/8/layout/vList5"/>
    <dgm:cxn modelId="{A7118199-C2F6-4005-9E61-E77824E954C6}" type="presParOf" srcId="{A7A51561-44C3-49F1-9CC0-F29B39AD0D2B}" destId="{0DB7A1D9-4473-4AAC-A675-5DF4F5889B5A}" srcOrd="1" destOrd="0" presId="urn:microsoft.com/office/officeart/2005/8/layout/vList5"/>
    <dgm:cxn modelId="{FD3D683D-3D20-4A2C-B6B9-C5E571B15BA5}" type="presParOf" srcId="{CBF78295-316E-4842-A283-36E17A45A324}" destId="{D595A59A-A512-4E7B-A92C-D8A42A4F6F18}" srcOrd="11" destOrd="0" presId="urn:microsoft.com/office/officeart/2005/8/layout/vList5"/>
    <dgm:cxn modelId="{624E740C-C13C-4994-9708-A4537F42B641}" type="presParOf" srcId="{CBF78295-316E-4842-A283-36E17A45A324}" destId="{70C6674A-2C38-40E6-8951-4C74F5DF4779}" srcOrd="12" destOrd="0" presId="urn:microsoft.com/office/officeart/2005/8/layout/vList5"/>
    <dgm:cxn modelId="{832B9072-DA77-4DAF-AD6F-DA2B2775C568}" type="presParOf" srcId="{70C6674A-2C38-40E6-8951-4C74F5DF4779}" destId="{9C37960A-F600-48FD-B393-2F68F3BF5C7D}" srcOrd="0" destOrd="0" presId="urn:microsoft.com/office/officeart/2005/8/layout/vList5"/>
    <dgm:cxn modelId="{A9EDFB6D-229C-4249-8893-3E383D17320A}" type="presParOf" srcId="{70C6674A-2C38-40E6-8951-4C74F5DF4779}" destId="{8CF300E7-D5A5-4D97-976C-0C13391DFCF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249E5F-4887-40B1-A370-8894F891F62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E15BF04-8761-4B0B-B2D2-4D6AE59FA447}">
      <dgm:prSet phldrT="[Text]" custT="1"/>
      <dgm:spPr/>
      <dgm:t>
        <a:bodyPr/>
        <a:lstStyle/>
        <a:p>
          <a:r>
            <a:rPr lang="en-US" sz="2400" b="1" dirty="0">
              <a:solidFill>
                <a:schemeClr val="bg1"/>
              </a:solidFill>
              <a:latin typeface="Arial Black" panose="020B0A04020102020204" pitchFamily="34" charset="0"/>
            </a:rPr>
            <a:t>Partnership</a:t>
          </a:r>
        </a:p>
        <a:p>
          <a:r>
            <a:rPr lang="en-US" sz="2000" dirty="0">
              <a:solidFill>
                <a:schemeClr val="bg1"/>
              </a:solidFill>
              <a:latin typeface="Arial" panose="020B0604020202020204" pitchFamily="34" charset="0"/>
              <a:cs typeface="Arial" panose="020B0604020202020204" pitchFamily="34" charset="0"/>
            </a:rPr>
            <a:t>Mutuality</a:t>
          </a:r>
        </a:p>
        <a:p>
          <a:r>
            <a:rPr lang="en-US" sz="2000" dirty="0">
              <a:solidFill>
                <a:schemeClr val="bg1"/>
              </a:solidFill>
              <a:latin typeface="Arial" panose="020B0604020202020204" pitchFamily="34" charset="0"/>
              <a:cs typeface="Arial" panose="020B0604020202020204" pitchFamily="34" charset="0"/>
            </a:rPr>
            <a:t>Accountability</a:t>
          </a:r>
        </a:p>
        <a:p>
          <a:r>
            <a:rPr lang="en-US" sz="2000" dirty="0">
              <a:solidFill>
                <a:schemeClr val="bg1"/>
              </a:solidFill>
              <a:latin typeface="Arial" panose="020B0604020202020204" pitchFamily="34" charset="0"/>
              <a:cs typeface="Arial" panose="020B0604020202020204" pitchFamily="34" charset="0"/>
            </a:rPr>
            <a:t>Modeling</a:t>
          </a:r>
        </a:p>
        <a:p>
          <a:r>
            <a:rPr lang="en-US" sz="2000" dirty="0">
              <a:solidFill>
                <a:schemeClr val="bg1"/>
              </a:solidFill>
              <a:latin typeface="Arial" panose="020B0604020202020204" pitchFamily="34" charset="0"/>
              <a:cs typeface="Arial" panose="020B0604020202020204" pitchFamily="34" charset="0"/>
            </a:rPr>
            <a:t>Boundaries</a:t>
          </a:r>
          <a:endParaRPr lang="en-US" sz="2400" dirty="0">
            <a:solidFill>
              <a:schemeClr val="bg1"/>
            </a:solidFill>
            <a:latin typeface="Arial" panose="020B0604020202020204" pitchFamily="34" charset="0"/>
            <a:cs typeface="Arial" panose="020B0604020202020204" pitchFamily="34" charset="0"/>
          </a:endParaRPr>
        </a:p>
      </dgm:t>
    </dgm:pt>
    <dgm:pt modelId="{2A0CAD56-BC32-4DC6-8325-A70F5928ADE6}" type="parTrans" cxnId="{101FEFA7-9057-4D66-AF46-65AF03ABE298}">
      <dgm:prSet/>
      <dgm:spPr/>
      <dgm:t>
        <a:bodyPr/>
        <a:lstStyle/>
        <a:p>
          <a:endParaRPr lang="en-US"/>
        </a:p>
      </dgm:t>
    </dgm:pt>
    <dgm:pt modelId="{B1E905DE-175F-43D1-9979-AFC309A410DD}" type="sibTrans" cxnId="{101FEFA7-9057-4D66-AF46-65AF03ABE298}">
      <dgm:prSet/>
      <dgm:spPr/>
      <dgm:t>
        <a:bodyPr/>
        <a:lstStyle/>
        <a:p>
          <a:endParaRPr lang="en-US"/>
        </a:p>
      </dgm:t>
    </dgm:pt>
    <dgm:pt modelId="{53EB0BAF-E49E-4487-B964-06281E31089E}">
      <dgm:prSet phldrT="[Text]" custT="1"/>
      <dgm:spPr/>
      <dgm:t>
        <a:bodyPr/>
        <a:lstStyle/>
        <a:p>
          <a:r>
            <a:rPr lang="en-US" sz="2400" b="1" dirty="0">
              <a:solidFill>
                <a:schemeClr val="bg1"/>
              </a:solidFill>
              <a:latin typeface="Arial Black" panose="020B0A04020102020204" pitchFamily="34" charset="0"/>
            </a:rPr>
            <a:t>Focus</a:t>
          </a:r>
        </a:p>
        <a:p>
          <a:r>
            <a:rPr lang="en-US" sz="2400" dirty="0">
              <a:solidFill>
                <a:schemeClr val="bg1"/>
              </a:solidFill>
              <a:latin typeface="Arial" panose="020B0604020202020204" pitchFamily="34" charset="0"/>
              <a:cs typeface="Arial" panose="020B0604020202020204" pitchFamily="34" charset="0"/>
            </a:rPr>
            <a:t>Presence</a:t>
          </a:r>
        </a:p>
        <a:p>
          <a:r>
            <a:rPr lang="en-US" sz="2400" dirty="0">
              <a:solidFill>
                <a:schemeClr val="bg1"/>
              </a:solidFill>
              <a:latin typeface="Arial" panose="020B0604020202020204" pitchFamily="34" charset="0"/>
              <a:cs typeface="Arial" panose="020B0604020202020204" pitchFamily="34" charset="0"/>
            </a:rPr>
            <a:t>Intention</a:t>
          </a:r>
        </a:p>
        <a:p>
          <a:r>
            <a:rPr lang="en-US" sz="2400" dirty="0">
              <a:solidFill>
                <a:schemeClr val="bg1"/>
              </a:solidFill>
              <a:latin typeface="Arial" panose="020B0604020202020204" pitchFamily="34" charset="0"/>
              <a:cs typeface="Arial" panose="020B0604020202020204" pitchFamily="34" charset="0"/>
            </a:rPr>
            <a:t>Commitment</a:t>
          </a:r>
        </a:p>
      </dgm:t>
    </dgm:pt>
    <dgm:pt modelId="{781DD05B-428B-4B38-9A61-E24330635A14}" type="parTrans" cxnId="{95C5AD66-21D6-4DB9-9D1A-6D7A17CA450B}">
      <dgm:prSet/>
      <dgm:spPr/>
      <dgm:t>
        <a:bodyPr/>
        <a:lstStyle/>
        <a:p>
          <a:endParaRPr lang="en-US"/>
        </a:p>
      </dgm:t>
    </dgm:pt>
    <dgm:pt modelId="{6E485B6D-B04C-420A-AC1A-C42032FF9A65}" type="sibTrans" cxnId="{95C5AD66-21D6-4DB9-9D1A-6D7A17CA450B}">
      <dgm:prSet/>
      <dgm:spPr/>
      <dgm:t>
        <a:bodyPr/>
        <a:lstStyle/>
        <a:p>
          <a:endParaRPr lang="en-US"/>
        </a:p>
      </dgm:t>
    </dgm:pt>
    <dgm:pt modelId="{32D9F816-6AF9-414D-BF6E-D99BEC1CC295}">
      <dgm:prSet phldrT="[Text]" custT="1"/>
      <dgm:spPr/>
      <dgm:t>
        <a:bodyPr/>
        <a:lstStyle/>
        <a:p>
          <a:r>
            <a:rPr lang="en-US" sz="2400" b="1" dirty="0">
              <a:solidFill>
                <a:schemeClr val="bg1"/>
              </a:solidFill>
              <a:latin typeface="Arial Black" panose="020B0A04020102020204" pitchFamily="34" charset="0"/>
            </a:rPr>
            <a:t>Exploration</a:t>
          </a:r>
        </a:p>
        <a:p>
          <a:r>
            <a:rPr lang="en-US" sz="2400" dirty="0">
              <a:solidFill>
                <a:schemeClr val="bg1"/>
              </a:solidFill>
              <a:latin typeface="Arial" panose="020B0604020202020204" pitchFamily="34" charset="0"/>
              <a:cs typeface="Arial" panose="020B0604020202020204" pitchFamily="34" charset="0"/>
            </a:rPr>
            <a:t>Curiosity</a:t>
          </a:r>
        </a:p>
        <a:p>
          <a:r>
            <a:rPr lang="en-US" sz="2400" dirty="0">
              <a:solidFill>
                <a:schemeClr val="bg1"/>
              </a:solidFill>
              <a:latin typeface="Arial" panose="020B0604020202020204" pitchFamily="34" charset="0"/>
              <a:cs typeface="Arial" panose="020B0604020202020204" pitchFamily="34" charset="0"/>
            </a:rPr>
            <a:t>Openness</a:t>
          </a:r>
        </a:p>
        <a:p>
          <a:r>
            <a:rPr lang="en-US" sz="2400" dirty="0">
              <a:solidFill>
                <a:schemeClr val="bg1"/>
              </a:solidFill>
              <a:latin typeface="Arial" panose="020B0604020202020204" pitchFamily="34" charset="0"/>
              <a:cs typeface="Arial" panose="020B0604020202020204" pitchFamily="34" charset="0"/>
            </a:rPr>
            <a:t>Opportunities</a:t>
          </a:r>
        </a:p>
      </dgm:t>
    </dgm:pt>
    <dgm:pt modelId="{877FB115-F3F3-42BF-978B-F602F79CD1B1}" type="parTrans" cxnId="{4CF37A9A-AFFA-47E1-A632-489C067CF4B9}">
      <dgm:prSet/>
      <dgm:spPr/>
      <dgm:t>
        <a:bodyPr/>
        <a:lstStyle/>
        <a:p>
          <a:endParaRPr lang="en-US"/>
        </a:p>
      </dgm:t>
    </dgm:pt>
    <dgm:pt modelId="{F8233444-AC4F-41CA-81DA-CBE9868061E4}" type="sibTrans" cxnId="{4CF37A9A-AFFA-47E1-A632-489C067CF4B9}">
      <dgm:prSet/>
      <dgm:spPr/>
      <dgm:t>
        <a:bodyPr/>
        <a:lstStyle/>
        <a:p>
          <a:endParaRPr lang="en-US"/>
        </a:p>
      </dgm:t>
    </dgm:pt>
    <dgm:pt modelId="{F14A2F96-3162-4AFB-A3C7-FB1583BA2652}">
      <dgm:prSet custT="1"/>
      <dgm:spPr/>
      <dgm:t>
        <a:bodyPr/>
        <a:lstStyle/>
        <a:p>
          <a:pPr>
            <a:spcAft>
              <a:spcPts val="1200"/>
            </a:spcAft>
          </a:pPr>
          <a:r>
            <a:rPr lang="en-US" sz="2400" b="1" dirty="0">
              <a:solidFill>
                <a:schemeClr val="bg1"/>
              </a:solidFill>
              <a:latin typeface="Arial Black" panose="020B0A04020102020204" pitchFamily="34" charset="0"/>
            </a:rPr>
            <a:t>Understanding</a:t>
          </a:r>
        </a:p>
        <a:p>
          <a:pPr>
            <a:spcAft>
              <a:spcPts val="1200"/>
            </a:spcAft>
          </a:pPr>
          <a:r>
            <a:rPr lang="en-US" sz="2400" dirty="0">
              <a:solidFill>
                <a:schemeClr val="bg1"/>
              </a:solidFill>
              <a:latin typeface="Arial" panose="020B0604020202020204" pitchFamily="34" charset="0"/>
              <a:cs typeface="Arial" panose="020B0604020202020204" pitchFamily="34" charset="0"/>
            </a:rPr>
            <a:t>Listening</a:t>
          </a:r>
        </a:p>
        <a:p>
          <a:pPr>
            <a:spcAft>
              <a:spcPts val="1200"/>
            </a:spcAft>
          </a:pPr>
          <a:r>
            <a:rPr lang="en-US" sz="2400" dirty="0">
              <a:solidFill>
                <a:schemeClr val="bg1"/>
              </a:solidFill>
              <a:latin typeface="Arial" panose="020B0604020202020204" pitchFamily="34" charset="0"/>
              <a:cs typeface="Arial" panose="020B0604020202020204" pitchFamily="34" charset="0"/>
            </a:rPr>
            <a:t>Perspective-Gaining</a:t>
          </a:r>
        </a:p>
        <a:p>
          <a:pPr>
            <a:spcAft>
              <a:spcPts val="1200"/>
            </a:spcAft>
          </a:pPr>
          <a:r>
            <a:rPr lang="en-US" sz="2400" dirty="0">
              <a:solidFill>
                <a:schemeClr val="bg1"/>
              </a:solidFill>
              <a:latin typeface="Arial" panose="020B0604020202020204" pitchFamily="34" charset="0"/>
              <a:cs typeface="Arial" panose="020B0604020202020204" pitchFamily="34" charset="0"/>
            </a:rPr>
            <a:t>Recognition</a:t>
          </a:r>
        </a:p>
      </dgm:t>
    </dgm:pt>
    <dgm:pt modelId="{5AA27503-A826-46DA-981C-C224D6FAE4A6}" type="parTrans" cxnId="{24CE8648-B162-4DAB-AC15-D802D23A338F}">
      <dgm:prSet/>
      <dgm:spPr/>
      <dgm:t>
        <a:bodyPr/>
        <a:lstStyle/>
        <a:p>
          <a:endParaRPr lang="en-US"/>
        </a:p>
      </dgm:t>
    </dgm:pt>
    <dgm:pt modelId="{147DF0D1-2C42-4584-9489-2B7FA49E1215}" type="sibTrans" cxnId="{24CE8648-B162-4DAB-AC15-D802D23A338F}">
      <dgm:prSet/>
      <dgm:spPr/>
      <dgm:t>
        <a:bodyPr/>
        <a:lstStyle/>
        <a:p>
          <a:endParaRPr lang="en-US"/>
        </a:p>
      </dgm:t>
    </dgm:pt>
    <dgm:pt modelId="{B76DB46C-CC26-4696-900D-65AD44BBE3F1}" type="pres">
      <dgm:prSet presAssocID="{C4249E5F-4887-40B1-A370-8894F891F629}" presName="Name0" presStyleCnt="0">
        <dgm:presLayoutVars>
          <dgm:dir/>
          <dgm:resizeHandles val="exact"/>
        </dgm:presLayoutVars>
      </dgm:prSet>
      <dgm:spPr/>
    </dgm:pt>
    <dgm:pt modelId="{8E276475-DAB2-4CE1-87D0-A6316F4BC82C}" type="pres">
      <dgm:prSet presAssocID="{FE15BF04-8761-4B0B-B2D2-4D6AE59FA447}" presName="compNode" presStyleCnt="0"/>
      <dgm:spPr/>
    </dgm:pt>
    <dgm:pt modelId="{B25D99BD-DC11-41EF-BD68-C6FE49CB2CB1}" type="pres">
      <dgm:prSet presAssocID="{FE15BF04-8761-4B0B-B2D2-4D6AE59FA447}" presName="pictRect" presStyleLbl="node1" presStyleIdx="0" presStyleCnt="4" custScaleX="86000" custScaleY="8456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Camera lens with lense reflections"/>
        </a:ext>
      </dgm:extLst>
    </dgm:pt>
    <dgm:pt modelId="{B0B09488-6DE3-4549-A413-C33DDC222E76}" type="pres">
      <dgm:prSet presAssocID="{FE15BF04-8761-4B0B-B2D2-4D6AE59FA447}" presName="textRect" presStyleLbl="revTx" presStyleIdx="0" presStyleCnt="4">
        <dgm:presLayoutVars>
          <dgm:bulletEnabled val="1"/>
        </dgm:presLayoutVars>
      </dgm:prSet>
      <dgm:spPr/>
    </dgm:pt>
    <dgm:pt modelId="{C9A92A3A-975D-4D01-B016-388887803B6D}" type="pres">
      <dgm:prSet presAssocID="{B1E905DE-175F-43D1-9979-AFC309A410DD}" presName="sibTrans" presStyleLbl="sibTrans2D1" presStyleIdx="0" presStyleCnt="0"/>
      <dgm:spPr/>
    </dgm:pt>
    <dgm:pt modelId="{18A12991-F277-4C84-866F-5F152D32481A}" type="pres">
      <dgm:prSet presAssocID="{53EB0BAF-E49E-4487-B964-06281E31089E}" presName="compNode" presStyleCnt="0"/>
      <dgm:spPr/>
    </dgm:pt>
    <dgm:pt modelId="{62E3B15A-5E2E-4FA1-8AE7-19654A731ACD}" type="pres">
      <dgm:prSet presAssocID="{53EB0BAF-E49E-4487-B964-06281E31089E}" presName="pictRect" presStyleLbl="node1" presStyleIdx="1" presStyleCnt="4" custScaleX="86000" custScaleY="84562"/>
      <dgm:spPr>
        <a:blipFill rotWithShape="1">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Phoroptor"/>
        </a:ext>
      </dgm:extLst>
    </dgm:pt>
    <dgm:pt modelId="{A27009A0-AE35-4F21-8F30-BA839FDF52AD}" type="pres">
      <dgm:prSet presAssocID="{53EB0BAF-E49E-4487-B964-06281E31089E}" presName="textRect" presStyleLbl="revTx" presStyleIdx="1" presStyleCnt="4">
        <dgm:presLayoutVars>
          <dgm:bulletEnabled val="1"/>
        </dgm:presLayoutVars>
      </dgm:prSet>
      <dgm:spPr/>
    </dgm:pt>
    <dgm:pt modelId="{42C91E5A-7262-4142-95C0-8A2827DBEAC1}" type="pres">
      <dgm:prSet presAssocID="{6E485B6D-B04C-420A-AC1A-C42032FF9A65}" presName="sibTrans" presStyleLbl="sibTrans2D1" presStyleIdx="0" presStyleCnt="0"/>
      <dgm:spPr/>
    </dgm:pt>
    <dgm:pt modelId="{66E36F0D-148A-426A-B2BD-9333A20CA6A3}" type="pres">
      <dgm:prSet presAssocID="{32D9F816-6AF9-414D-BF6E-D99BEC1CC295}" presName="compNode" presStyleCnt="0"/>
      <dgm:spPr/>
    </dgm:pt>
    <dgm:pt modelId="{ED46B0A2-C6F7-4182-8B3F-A6AB640412DE}" type="pres">
      <dgm:prSet presAssocID="{32D9F816-6AF9-414D-BF6E-D99BEC1CC295}" presName="pictRect" presStyleLbl="node1" presStyleIdx="2" presStyleCnt="4" custScaleX="86000" custScaleY="84562"/>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Sea of hands in the middle"/>
        </a:ext>
      </dgm:extLst>
    </dgm:pt>
    <dgm:pt modelId="{A9BA4B80-6848-4137-8E70-9B5CC95CF49E}" type="pres">
      <dgm:prSet presAssocID="{32D9F816-6AF9-414D-BF6E-D99BEC1CC295}" presName="textRect" presStyleLbl="revTx" presStyleIdx="2" presStyleCnt="4">
        <dgm:presLayoutVars>
          <dgm:bulletEnabled val="1"/>
        </dgm:presLayoutVars>
      </dgm:prSet>
      <dgm:spPr/>
    </dgm:pt>
    <dgm:pt modelId="{F4A86447-3F61-4B84-88F1-D5482BB22A50}" type="pres">
      <dgm:prSet presAssocID="{F8233444-AC4F-41CA-81DA-CBE9868061E4}" presName="sibTrans" presStyleLbl="sibTrans2D1" presStyleIdx="0" presStyleCnt="0"/>
      <dgm:spPr/>
    </dgm:pt>
    <dgm:pt modelId="{C8F2BBB7-7849-4149-9AE7-B5AD3485A499}" type="pres">
      <dgm:prSet presAssocID="{F14A2F96-3162-4AFB-A3C7-FB1583BA2652}" presName="compNode" presStyleCnt="0"/>
      <dgm:spPr/>
    </dgm:pt>
    <dgm:pt modelId="{ADF3F040-9654-44BF-8128-3EF31C18C4AE}" type="pres">
      <dgm:prSet presAssocID="{F14A2F96-3162-4AFB-A3C7-FB1583BA2652}" presName="pictRect" presStyleLbl="node1" presStyleIdx="3" presStyleCnt="4" custScaleX="86000" custScaleY="84562"/>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EA2D3030-06B5-4ABC-AD58-5AE215DFBD7A}" type="pres">
      <dgm:prSet presAssocID="{F14A2F96-3162-4AFB-A3C7-FB1583BA2652}" presName="textRect" presStyleLbl="revTx" presStyleIdx="3" presStyleCnt="4" custScaleX="121191">
        <dgm:presLayoutVars>
          <dgm:bulletEnabled val="1"/>
        </dgm:presLayoutVars>
      </dgm:prSet>
      <dgm:spPr/>
    </dgm:pt>
  </dgm:ptLst>
  <dgm:cxnLst>
    <dgm:cxn modelId="{2776B711-7302-4CD8-BCCD-8578CC2C21A7}" type="presOf" srcId="{F8233444-AC4F-41CA-81DA-CBE9868061E4}" destId="{F4A86447-3F61-4B84-88F1-D5482BB22A50}" srcOrd="0" destOrd="0" presId="urn:microsoft.com/office/officeart/2005/8/layout/pList1"/>
    <dgm:cxn modelId="{85B95B12-1C65-4345-91D1-DF963EDA76F3}" type="presOf" srcId="{B1E905DE-175F-43D1-9979-AFC309A410DD}" destId="{C9A92A3A-975D-4D01-B016-388887803B6D}" srcOrd="0" destOrd="0" presId="urn:microsoft.com/office/officeart/2005/8/layout/pList1"/>
    <dgm:cxn modelId="{D7ABA946-8D04-416D-B03D-FB6AE7203CE9}" type="presOf" srcId="{F14A2F96-3162-4AFB-A3C7-FB1583BA2652}" destId="{EA2D3030-06B5-4ABC-AD58-5AE215DFBD7A}" srcOrd="0" destOrd="0" presId="urn:microsoft.com/office/officeart/2005/8/layout/pList1"/>
    <dgm:cxn modelId="{95C5AD66-21D6-4DB9-9D1A-6D7A17CA450B}" srcId="{C4249E5F-4887-40B1-A370-8894F891F629}" destId="{53EB0BAF-E49E-4487-B964-06281E31089E}" srcOrd="1" destOrd="0" parTransId="{781DD05B-428B-4B38-9A61-E24330635A14}" sibTransId="{6E485B6D-B04C-420A-AC1A-C42032FF9A65}"/>
    <dgm:cxn modelId="{9C60CC66-FD91-4840-8951-C4898AAEBEFF}" type="presOf" srcId="{6E485B6D-B04C-420A-AC1A-C42032FF9A65}" destId="{42C91E5A-7262-4142-95C0-8A2827DBEAC1}" srcOrd="0" destOrd="0" presId="urn:microsoft.com/office/officeart/2005/8/layout/pList1"/>
    <dgm:cxn modelId="{24CE8648-B162-4DAB-AC15-D802D23A338F}" srcId="{C4249E5F-4887-40B1-A370-8894F891F629}" destId="{F14A2F96-3162-4AFB-A3C7-FB1583BA2652}" srcOrd="3" destOrd="0" parTransId="{5AA27503-A826-46DA-981C-C224D6FAE4A6}" sibTransId="{147DF0D1-2C42-4584-9489-2B7FA49E1215}"/>
    <dgm:cxn modelId="{2828D04B-87B7-4BD7-936C-F281FFE241B5}" type="presOf" srcId="{C4249E5F-4887-40B1-A370-8894F891F629}" destId="{B76DB46C-CC26-4696-900D-65AD44BBE3F1}" srcOrd="0" destOrd="0" presId="urn:microsoft.com/office/officeart/2005/8/layout/pList1"/>
    <dgm:cxn modelId="{4CF37A9A-AFFA-47E1-A632-489C067CF4B9}" srcId="{C4249E5F-4887-40B1-A370-8894F891F629}" destId="{32D9F816-6AF9-414D-BF6E-D99BEC1CC295}" srcOrd="2" destOrd="0" parTransId="{877FB115-F3F3-42BF-978B-F602F79CD1B1}" sibTransId="{F8233444-AC4F-41CA-81DA-CBE9868061E4}"/>
    <dgm:cxn modelId="{101FEFA7-9057-4D66-AF46-65AF03ABE298}" srcId="{C4249E5F-4887-40B1-A370-8894F891F629}" destId="{FE15BF04-8761-4B0B-B2D2-4D6AE59FA447}" srcOrd="0" destOrd="0" parTransId="{2A0CAD56-BC32-4DC6-8325-A70F5928ADE6}" sibTransId="{B1E905DE-175F-43D1-9979-AFC309A410DD}"/>
    <dgm:cxn modelId="{395954D2-3693-450D-8F97-13C8F8D1B74A}" type="presOf" srcId="{FE15BF04-8761-4B0B-B2D2-4D6AE59FA447}" destId="{B0B09488-6DE3-4549-A413-C33DDC222E76}" srcOrd="0" destOrd="0" presId="urn:microsoft.com/office/officeart/2005/8/layout/pList1"/>
    <dgm:cxn modelId="{6F727EE1-2B86-4B92-B52C-57FB578BBD31}" type="presOf" srcId="{53EB0BAF-E49E-4487-B964-06281E31089E}" destId="{A27009A0-AE35-4F21-8F30-BA839FDF52AD}" srcOrd="0" destOrd="0" presId="urn:microsoft.com/office/officeart/2005/8/layout/pList1"/>
    <dgm:cxn modelId="{794452F8-FE4D-49CE-89C9-BB4692ECC310}" type="presOf" srcId="{32D9F816-6AF9-414D-BF6E-D99BEC1CC295}" destId="{A9BA4B80-6848-4137-8E70-9B5CC95CF49E}" srcOrd="0" destOrd="0" presId="urn:microsoft.com/office/officeart/2005/8/layout/pList1"/>
    <dgm:cxn modelId="{3B2D8E33-C77E-4668-8FC0-224B0FAF0254}" type="presParOf" srcId="{B76DB46C-CC26-4696-900D-65AD44BBE3F1}" destId="{8E276475-DAB2-4CE1-87D0-A6316F4BC82C}" srcOrd="0" destOrd="0" presId="urn:microsoft.com/office/officeart/2005/8/layout/pList1"/>
    <dgm:cxn modelId="{7C6E5D73-DD81-4551-B3B0-1C85E15D5AC6}" type="presParOf" srcId="{8E276475-DAB2-4CE1-87D0-A6316F4BC82C}" destId="{B25D99BD-DC11-41EF-BD68-C6FE49CB2CB1}" srcOrd="0" destOrd="0" presId="urn:microsoft.com/office/officeart/2005/8/layout/pList1"/>
    <dgm:cxn modelId="{5E41096C-8E66-4F93-947B-D6EB01A104FB}" type="presParOf" srcId="{8E276475-DAB2-4CE1-87D0-A6316F4BC82C}" destId="{B0B09488-6DE3-4549-A413-C33DDC222E76}" srcOrd="1" destOrd="0" presId="urn:microsoft.com/office/officeart/2005/8/layout/pList1"/>
    <dgm:cxn modelId="{378AFA17-4311-4E63-BD46-E9669E43EDB3}" type="presParOf" srcId="{B76DB46C-CC26-4696-900D-65AD44BBE3F1}" destId="{C9A92A3A-975D-4D01-B016-388887803B6D}" srcOrd="1" destOrd="0" presId="urn:microsoft.com/office/officeart/2005/8/layout/pList1"/>
    <dgm:cxn modelId="{A82AA214-19DB-4D88-8F0F-034483302DA4}" type="presParOf" srcId="{B76DB46C-CC26-4696-900D-65AD44BBE3F1}" destId="{18A12991-F277-4C84-866F-5F152D32481A}" srcOrd="2" destOrd="0" presId="urn:microsoft.com/office/officeart/2005/8/layout/pList1"/>
    <dgm:cxn modelId="{0524D256-171B-4D08-A800-9B6E9460C643}" type="presParOf" srcId="{18A12991-F277-4C84-866F-5F152D32481A}" destId="{62E3B15A-5E2E-4FA1-8AE7-19654A731ACD}" srcOrd="0" destOrd="0" presId="urn:microsoft.com/office/officeart/2005/8/layout/pList1"/>
    <dgm:cxn modelId="{FE7B4F61-53C5-415D-8F7D-04670D29ACF1}" type="presParOf" srcId="{18A12991-F277-4C84-866F-5F152D32481A}" destId="{A27009A0-AE35-4F21-8F30-BA839FDF52AD}" srcOrd="1" destOrd="0" presId="urn:microsoft.com/office/officeart/2005/8/layout/pList1"/>
    <dgm:cxn modelId="{73EC0506-5FE3-43F9-BE02-5BBB1D4780A3}" type="presParOf" srcId="{B76DB46C-CC26-4696-900D-65AD44BBE3F1}" destId="{42C91E5A-7262-4142-95C0-8A2827DBEAC1}" srcOrd="3" destOrd="0" presId="urn:microsoft.com/office/officeart/2005/8/layout/pList1"/>
    <dgm:cxn modelId="{80223416-A4F6-4898-B59B-A8FF4B36F683}" type="presParOf" srcId="{B76DB46C-CC26-4696-900D-65AD44BBE3F1}" destId="{66E36F0D-148A-426A-B2BD-9333A20CA6A3}" srcOrd="4" destOrd="0" presId="urn:microsoft.com/office/officeart/2005/8/layout/pList1"/>
    <dgm:cxn modelId="{53E523C9-507C-4D16-829E-880ACCB38210}" type="presParOf" srcId="{66E36F0D-148A-426A-B2BD-9333A20CA6A3}" destId="{ED46B0A2-C6F7-4182-8B3F-A6AB640412DE}" srcOrd="0" destOrd="0" presId="urn:microsoft.com/office/officeart/2005/8/layout/pList1"/>
    <dgm:cxn modelId="{BC099088-C712-4450-A8A0-62D62168EDBF}" type="presParOf" srcId="{66E36F0D-148A-426A-B2BD-9333A20CA6A3}" destId="{A9BA4B80-6848-4137-8E70-9B5CC95CF49E}" srcOrd="1" destOrd="0" presId="urn:microsoft.com/office/officeart/2005/8/layout/pList1"/>
    <dgm:cxn modelId="{5D86E383-719C-48CA-B2A6-9F2CE1DF1EB2}" type="presParOf" srcId="{B76DB46C-CC26-4696-900D-65AD44BBE3F1}" destId="{F4A86447-3F61-4B84-88F1-D5482BB22A50}" srcOrd="5" destOrd="0" presId="urn:microsoft.com/office/officeart/2005/8/layout/pList1"/>
    <dgm:cxn modelId="{3B884809-EEA3-49C0-B6D6-50FF662DA596}" type="presParOf" srcId="{B76DB46C-CC26-4696-900D-65AD44BBE3F1}" destId="{C8F2BBB7-7849-4149-9AE7-B5AD3485A499}" srcOrd="6" destOrd="0" presId="urn:microsoft.com/office/officeart/2005/8/layout/pList1"/>
    <dgm:cxn modelId="{8EEDDF85-CF64-4915-B4BA-2D6AEB7E0B9A}" type="presParOf" srcId="{C8F2BBB7-7849-4149-9AE7-B5AD3485A499}" destId="{ADF3F040-9654-44BF-8128-3EF31C18C4AE}" srcOrd="0" destOrd="0" presId="urn:microsoft.com/office/officeart/2005/8/layout/pList1"/>
    <dgm:cxn modelId="{184D441A-1CA7-4369-8615-832F051E7C79}" type="presParOf" srcId="{C8F2BBB7-7849-4149-9AE7-B5AD3485A499}" destId="{EA2D3030-06B5-4ABC-AD58-5AE215DFBD7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26C1DA-42AD-4F79-9AE5-76CA72F55A4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61CE409D-6751-4775-83B8-5791248A836F}">
      <dgm:prSet/>
      <dgm:spPr/>
      <dgm:t>
        <a:bodyPr/>
        <a:lstStyle/>
        <a:p>
          <a:pPr algn="ctr"/>
          <a:r>
            <a:rPr lang="en-US" b="1" dirty="0"/>
            <a:t>SAFE:</a:t>
          </a:r>
          <a:endParaRPr lang="en-US" dirty="0"/>
        </a:p>
      </dgm:t>
    </dgm:pt>
    <dgm:pt modelId="{467BC63D-D468-4026-8B2D-9DDB1C3F63AD}" type="parTrans" cxnId="{B8935D9D-924F-444B-B97F-1A77B5E3CB75}">
      <dgm:prSet/>
      <dgm:spPr/>
      <dgm:t>
        <a:bodyPr/>
        <a:lstStyle/>
        <a:p>
          <a:endParaRPr lang="en-US"/>
        </a:p>
      </dgm:t>
    </dgm:pt>
    <dgm:pt modelId="{DA4C622A-3C05-48D6-BAE6-AB1BEABAF737}" type="sibTrans" cxnId="{B8935D9D-924F-444B-B97F-1A77B5E3CB75}">
      <dgm:prSet/>
      <dgm:spPr/>
      <dgm:t>
        <a:bodyPr/>
        <a:lstStyle/>
        <a:p>
          <a:endParaRPr lang="en-US"/>
        </a:p>
      </dgm:t>
    </dgm:pt>
    <dgm:pt modelId="{B7287513-DC78-44B0-8624-EA16A106400B}">
      <dgm:prSet/>
      <dgm:spPr/>
      <dgm:t>
        <a:bodyPr/>
        <a:lstStyle/>
        <a:p>
          <a:pPr algn="l"/>
          <a:r>
            <a:rPr lang="en-US" dirty="0"/>
            <a:t>Our neurobiology is rooted in identifying and resolving threats. </a:t>
          </a:r>
        </a:p>
      </dgm:t>
    </dgm:pt>
    <dgm:pt modelId="{4178DA03-8588-4DC9-AD33-D1089AD71094}" type="parTrans" cxnId="{1CC9B51D-8198-40CB-8FEB-636C480C1E09}">
      <dgm:prSet/>
      <dgm:spPr/>
      <dgm:t>
        <a:bodyPr/>
        <a:lstStyle/>
        <a:p>
          <a:endParaRPr lang="en-US"/>
        </a:p>
      </dgm:t>
    </dgm:pt>
    <dgm:pt modelId="{0CD40AFC-212B-469B-BD37-1126DD85FD70}" type="sibTrans" cxnId="{1CC9B51D-8198-40CB-8FEB-636C480C1E09}">
      <dgm:prSet/>
      <dgm:spPr/>
      <dgm:t>
        <a:bodyPr/>
        <a:lstStyle/>
        <a:p>
          <a:endParaRPr lang="en-US"/>
        </a:p>
      </dgm:t>
    </dgm:pt>
    <dgm:pt modelId="{BB57FD5B-D165-4F0C-91D7-70AC6641167C}">
      <dgm:prSet/>
      <dgm:spPr/>
      <dgm:t>
        <a:bodyPr/>
        <a:lstStyle/>
        <a:p>
          <a:pPr algn="l"/>
          <a:r>
            <a:rPr lang="en-US" dirty="0"/>
            <a:t>We can often feel uncertain about ourselves, others, our relationships, or the larger world</a:t>
          </a:r>
        </a:p>
      </dgm:t>
    </dgm:pt>
    <dgm:pt modelId="{925BB002-1D33-4C2B-83C0-87060ACFA247}" type="parTrans" cxnId="{DB9607CC-492B-43E0-B4FD-D75FAECB078A}">
      <dgm:prSet/>
      <dgm:spPr/>
      <dgm:t>
        <a:bodyPr/>
        <a:lstStyle/>
        <a:p>
          <a:endParaRPr lang="en-US"/>
        </a:p>
      </dgm:t>
    </dgm:pt>
    <dgm:pt modelId="{E5FD902A-7FED-4998-B4F9-0F26DFA46F2D}" type="sibTrans" cxnId="{DB9607CC-492B-43E0-B4FD-D75FAECB078A}">
      <dgm:prSet/>
      <dgm:spPr/>
      <dgm:t>
        <a:bodyPr/>
        <a:lstStyle/>
        <a:p>
          <a:endParaRPr lang="en-US"/>
        </a:p>
      </dgm:t>
    </dgm:pt>
    <dgm:pt modelId="{D54E2C67-9F95-4D39-8369-14AB25A7CF43}">
      <dgm:prSet/>
      <dgm:spPr/>
      <dgm:t>
        <a:bodyPr/>
        <a:lstStyle/>
        <a:p>
          <a:pPr algn="l"/>
          <a:r>
            <a:rPr lang="en-US" dirty="0"/>
            <a:t>We act in a way to protect ourselves</a:t>
          </a:r>
        </a:p>
      </dgm:t>
    </dgm:pt>
    <dgm:pt modelId="{53191A29-AB38-426F-95CB-C22EDF53C1CB}" type="parTrans" cxnId="{A78980D9-CDCA-478D-8BD7-F30A1F9DA5BF}">
      <dgm:prSet/>
      <dgm:spPr/>
      <dgm:t>
        <a:bodyPr/>
        <a:lstStyle/>
        <a:p>
          <a:endParaRPr lang="en-US"/>
        </a:p>
      </dgm:t>
    </dgm:pt>
    <dgm:pt modelId="{0A2D402A-F2E1-4500-9931-1D4C9B068D0B}" type="sibTrans" cxnId="{A78980D9-CDCA-478D-8BD7-F30A1F9DA5BF}">
      <dgm:prSet/>
      <dgm:spPr/>
      <dgm:t>
        <a:bodyPr/>
        <a:lstStyle/>
        <a:p>
          <a:endParaRPr lang="en-US"/>
        </a:p>
      </dgm:t>
    </dgm:pt>
    <dgm:pt modelId="{06F699CB-0991-43BC-821B-949561CBEA02}" type="pres">
      <dgm:prSet presAssocID="{3226C1DA-42AD-4F79-9AE5-76CA72F55A44}" presName="linearFlow" presStyleCnt="0">
        <dgm:presLayoutVars>
          <dgm:resizeHandles val="exact"/>
        </dgm:presLayoutVars>
      </dgm:prSet>
      <dgm:spPr/>
    </dgm:pt>
    <dgm:pt modelId="{054734B1-A8C4-4353-A61F-59B9763581E6}" type="pres">
      <dgm:prSet presAssocID="{61CE409D-6751-4775-83B8-5791248A836F}" presName="node" presStyleLbl="node1" presStyleIdx="0" presStyleCnt="1">
        <dgm:presLayoutVars>
          <dgm:bulletEnabled val="1"/>
        </dgm:presLayoutVars>
      </dgm:prSet>
      <dgm:spPr/>
    </dgm:pt>
  </dgm:ptLst>
  <dgm:cxnLst>
    <dgm:cxn modelId="{4204D31C-F94F-454B-82A1-123E65FFBB69}" type="presOf" srcId="{BB57FD5B-D165-4F0C-91D7-70AC6641167C}" destId="{054734B1-A8C4-4353-A61F-59B9763581E6}" srcOrd="0" destOrd="2" presId="urn:microsoft.com/office/officeart/2005/8/layout/process2"/>
    <dgm:cxn modelId="{1CC9B51D-8198-40CB-8FEB-636C480C1E09}" srcId="{61CE409D-6751-4775-83B8-5791248A836F}" destId="{B7287513-DC78-44B0-8624-EA16A106400B}" srcOrd="0" destOrd="0" parTransId="{4178DA03-8588-4DC9-AD33-D1089AD71094}" sibTransId="{0CD40AFC-212B-469B-BD37-1126DD85FD70}"/>
    <dgm:cxn modelId="{5162EC47-EAFF-4507-8AA4-8A30C6CF95BE}" type="presOf" srcId="{61CE409D-6751-4775-83B8-5791248A836F}" destId="{054734B1-A8C4-4353-A61F-59B9763581E6}" srcOrd="0" destOrd="0" presId="urn:microsoft.com/office/officeart/2005/8/layout/process2"/>
    <dgm:cxn modelId="{89F81549-BD49-4ED6-997C-F6CE5DEBFE33}" type="presOf" srcId="{D54E2C67-9F95-4D39-8369-14AB25A7CF43}" destId="{054734B1-A8C4-4353-A61F-59B9763581E6}" srcOrd="0" destOrd="3" presId="urn:microsoft.com/office/officeart/2005/8/layout/process2"/>
    <dgm:cxn modelId="{292CDA57-65FD-47A2-9193-A6EB6B892606}" type="presOf" srcId="{B7287513-DC78-44B0-8624-EA16A106400B}" destId="{054734B1-A8C4-4353-A61F-59B9763581E6}" srcOrd="0" destOrd="1" presId="urn:microsoft.com/office/officeart/2005/8/layout/process2"/>
    <dgm:cxn modelId="{B8935D9D-924F-444B-B97F-1A77B5E3CB75}" srcId="{3226C1DA-42AD-4F79-9AE5-76CA72F55A44}" destId="{61CE409D-6751-4775-83B8-5791248A836F}" srcOrd="0" destOrd="0" parTransId="{467BC63D-D468-4026-8B2D-9DDB1C3F63AD}" sibTransId="{DA4C622A-3C05-48D6-BAE6-AB1BEABAF737}"/>
    <dgm:cxn modelId="{3CE009C6-D793-4C16-9631-B25A4542CE2C}" type="presOf" srcId="{3226C1DA-42AD-4F79-9AE5-76CA72F55A44}" destId="{06F699CB-0991-43BC-821B-949561CBEA02}" srcOrd="0" destOrd="0" presId="urn:microsoft.com/office/officeart/2005/8/layout/process2"/>
    <dgm:cxn modelId="{DB9607CC-492B-43E0-B4FD-D75FAECB078A}" srcId="{61CE409D-6751-4775-83B8-5791248A836F}" destId="{BB57FD5B-D165-4F0C-91D7-70AC6641167C}" srcOrd="1" destOrd="0" parTransId="{925BB002-1D33-4C2B-83C0-87060ACFA247}" sibTransId="{E5FD902A-7FED-4998-B4F9-0F26DFA46F2D}"/>
    <dgm:cxn modelId="{A78980D9-CDCA-478D-8BD7-F30A1F9DA5BF}" srcId="{61CE409D-6751-4775-83B8-5791248A836F}" destId="{D54E2C67-9F95-4D39-8369-14AB25A7CF43}" srcOrd="2" destOrd="0" parTransId="{53191A29-AB38-426F-95CB-C22EDF53C1CB}" sibTransId="{0A2D402A-F2E1-4500-9931-1D4C9B068D0B}"/>
    <dgm:cxn modelId="{999DD3D9-58CA-474C-8069-B36E15E3CE26}" type="presParOf" srcId="{06F699CB-0991-43BC-821B-949561CBEA02}" destId="{054734B1-A8C4-4353-A61F-59B9763581E6}"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641C3F-80B7-402D-B2D7-47732AD0A506}"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364B9C4F-FF1C-4872-9669-4959C5635D59}">
      <dgm:prSet/>
      <dgm:spPr/>
      <dgm:t>
        <a:bodyPr/>
        <a:lstStyle/>
        <a:p>
          <a:pPr algn="ctr"/>
          <a:r>
            <a:rPr lang="en-US" b="1" dirty="0"/>
            <a:t>SEEN:</a:t>
          </a:r>
          <a:endParaRPr lang="en-US" dirty="0"/>
        </a:p>
      </dgm:t>
    </dgm:pt>
    <dgm:pt modelId="{45E2D371-5FC2-422A-AD0D-08A889D8617E}" type="parTrans" cxnId="{748627C7-E8BE-4204-BD1E-92EC1DCCB4BB}">
      <dgm:prSet/>
      <dgm:spPr/>
      <dgm:t>
        <a:bodyPr/>
        <a:lstStyle/>
        <a:p>
          <a:endParaRPr lang="en-US"/>
        </a:p>
      </dgm:t>
    </dgm:pt>
    <dgm:pt modelId="{E3C93854-383A-491A-9D2F-61C7317FF92B}" type="sibTrans" cxnId="{748627C7-E8BE-4204-BD1E-92EC1DCCB4BB}">
      <dgm:prSet/>
      <dgm:spPr/>
      <dgm:t>
        <a:bodyPr/>
        <a:lstStyle/>
        <a:p>
          <a:endParaRPr lang="en-US"/>
        </a:p>
      </dgm:t>
    </dgm:pt>
    <dgm:pt modelId="{7F0FD942-3E84-4825-A7A9-71B4BB30CD19}">
      <dgm:prSet/>
      <dgm:spPr/>
      <dgm:t>
        <a:bodyPr/>
        <a:lstStyle/>
        <a:p>
          <a:pPr algn="l"/>
          <a:r>
            <a:rPr lang="en-US" dirty="0"/>
            <a:t>Recognition is vital for a culture and coaching mindset of safety, visibility, and respect. It fulfills our basic need for identity, value, and belonging. Recognition enhances trust, cooperation, and engagement. Without recognition, resentment, frustration, or conflict may arise.</a:t>
          </a:r>
        </a:p>
      </dgm:t>
    </dgm:pt>
    <dgm:pt modelId="{152A2295-D500-4EB9-80AF-A695F4316CD6}" type="parTrans" cxnId="{5136EF28-3027-4419-B799-7D02513E509A}">
      <dgm:prSet/>
      <dgm:spPr/>
      <dgm:t>
        <a:bodyPr/>
        <a:lstStyle/>
        <a:p>
          <a:endParaRPr lang="en-US"/>
        </a:p>
      </dgm:t>
    </dgm:pt>
    <dgm:pt modelId="{B7D68BD8-2971-4C0F-A588-1D4964AA789E}" type="sibTrans" cxnId="{5136EF28-3027-4419-B799-7D02513E509A}">
      <dgm:prSet/>
      <dgm:spPr/>
      <dgm:t>
        <a:bodyPr/>
        <a:lstStyle/>
        <a:p>
          <a:endParaRPr lang="en-US"/>
        </a:p>
      </dgm:t>
    </dgm:pt>
    <dgm:pt modelId="{E122181C-AF67-4EB2-9FA1-27263AA61066}" type="pres">
      <dgm:prSet presAssocID="{5B641C3F-80B7-402D-B2D7-47732AD0A506}" presName="linearFlow" presStyleCnt="0">
        <dgm:presLayoutVars>
          <dgm:resizeHandles val="exact"/>
        </dgm:presLayoutVars>
      </dgm:prSet>
      <dgm:spPr/>
    </dgm:pt>
    <dgm:pt modelId="{784AD4B6-846A-4565-989A-8C82840D724C}" type="pres">
      <dgm:prSet presAssocID="{364B9C4F-FF1C-4872-9669-4959C5635D59}" presName="node" presStyleLbl="node1" presStyleIdx="0" presStyleCnt="1">
        <dgm:presLayoutVars>
          <dgm:bulletEnabled val="1"/>
        </dgm:presLayoutVars>
      </dgm:prSet>
      <dgm:spPr/>
    </dgm:pt>
  </dgm:ptLst>
  <dgm:cxnLst>
    <dgm:cxn modelId="{2A465501-253C-4EC0-B382-D77FA60D3819}" type="presOf" srcId="{5B641C3F-80B7-402D-B2D7-47732AD0A506}" destId="{E122181C-AF67-4EB2-9FA1-27263AA61066}" srcOrd="0" destOrd="0" presId="urn:microsoft.com/office/officeart/2005/8/layout/process2"/>
    <dgm:cxn modelId="{5136EF28-3027-4419-B799-7D02513E509A}" srcId="{364B9C4F-FF1C-4872-9669-4959C5635D59}" destId="{7F0FD942-3E84-4825-A7A9-71B4BB30CD19}" srcOrd="0" destOrd="0" parTransId="{152A2295-D500-4EB9-80AF-A695F4316CD6}" sibTransId="{B7D68BD8-2971-4C0F-A588-1D4964AA789E}"/>
    <dgm:cxn modelId="{748627C7-E8BE-4204-BD1E-92EC1DCCB4BB}" srcId="{5B641C3F-80B7-402D-B2D7-47732AD0A506}" destId="{364B9C4F-FF1C-4872-9669-4959C5635D59}" srcOrd="0" destOrd="0" parTransId="{45E2D371-5FC2-422A-AD0D-08A889D8617E}" sibTransId="{E3C93854-383A-491A-9D2F-61C7317FF92B}"/>
    <dgm:cxn modelId="{4D7214C8-48D2-4AC5-A88F-22F99DBDAC95}" type="presOf" srcId="{7F0FD942-3E84-4825-A7A9-71B4BB30CD19}" destId="{784AD4B6-846A-4565-989A-8C82840D724C}" srcOrd="0" destOrd="1" presId="urn:microsoft.com/office/officeart/2005/8/layout/process2"/>
    <dgm:cxn modelId="{9C4616CA-74A0-4368-8F0F-C9C59557A728}" type="presOf" srcId="{364B9C4F-FF1C-4872-9669-4959C5635D59}" destId="{784AD4B6-846A-4565-989A-8C82840D724C}" srcOrd="0" destOrd="0" presId="urn:microsoft.com/office/officeart/2005/8/layout/process2"/>
    <dgm:cxn modelId="{25A08EDF-575B-456F-848D-A6AEC85F4C44}" type="presParOf" srcId="{E122181C-AF67-4EB2-9FA1-27263AA61066}" destId="{784AD4B6-846A-4565-989A-8C82840D724C}" srcOrd="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DA9835-9ECD-48A0-A0DE-8F6B96C7F8B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7DD7FF51-F10B-49E9-8A18-F00AC724AE67}">
      <dgm:prSet/>
      <dgm:spPr/>
      <dgm:t>
        <a:bodyPr/>
        <a:lstStyle/>
        <a:p>
          <a:pPr algn="ctr"/>
          <a:r>
            <a:rPr lang="en-US" b="1" dirty="0"/>
            <a:t>HEARD:</a:t>
          </a:r>
          <a:endParaRPr lang="en-US" dirty="0"/>
        </a:p>
      </dgm:t>
    </dgm:pt>
    <dgm:pt modelId="{7A69406B-D986-42C7-955E-55B3847EF484}" type="parTrans" cxnId="{64B8D126-CFD1-43A0-A872-F7A1C4733373}">
      <dgm:prSet/>
      <dgm:spPr/>
      <dgm:t>
        <a:bodyPr/>
        <a:lstStyle/>
        <a:p>
          <a:endParaRPr lang="en-US"/>
        </a:p>
      </dgm:t>
    </dgm:pt>
    <dgm:pt modelId="{C9905EB1-4686-4C56-B4B9-47DFABC67B30}" type="sibTrans" cxnId="{64B8D126-CFD1-43A0-A872-F7A1C4733373}">
      <dgm:prSet/>
      <dgm:spPr/>
      <dgm:t>
        <a:bodyPr/>
        <a:lstStyle/>
        <a:p>
          <a:endParaRPr lang="en-US"/>
        </a:p>
      </dgm:t>
    </dgm:pt>
    <dgm:pt modelId="{574F1B24-7E7B-4F9B-B4D9-A9AF84AD28EB}">
      <dgm:prSet/>
      <dgm:spPr/>
      <dgm:t>
        <a:bodyPr/>
        <a:lstStyle/>
        <a:p>
          <a:pPr algn="l"/>
          <a:r>
            <a:rPr lang="en-US" dirty="0"/>
            <a:t>Hearing is a skill that fosters collaboration and innovation by valuing others' input. It involves listening attentively and curiously to understand and acknowledge the information and the person who shares it.</a:t>
          </a:r>
        </a:p>
      </dgm:t>
    </dgm:pt>
    <dgm:pt modelId="{50ECD8CE-D127-43B6-A296-1E1693CE991B}" type="parTrans" cxnId="{5C570DF8-454C-4C43-AA4F-D5E96D051F1C}">
      <dgm:prSet/>
      <dgm:spPr/>
      <dgm:t>
        <a:bodyPr/>
        <a:lstStyle/>
        <a:p>
          <a:endParaRPr lang="en-US"/>
        </a:p>
      </dgm:t>
    </dgm:pt>
    <dgm:pt modelId="{04DBE0CC-98DE-4CD4-8878-CE3BDF8FEC2F}" type="sibTrans" cxnId="{5C570DF8-454C-4C43-AA4F-D5E96D051F1C}">
      <dgm:prSet/>
      <dgm:spPr/>
      <dgm:t>
        <a:bodyPr/>
        <a:lstStyle/>
        <a:p>
          <a:endParaRPr lang="en-US"/>
        </a:p>
      </dgm:t>
    </dgm:pt>
    <dgm:pt modelId="{E30D5591-2AE9-4229-A745-779006556D39}">
      <dgm:prSet/>
      <dgm:spPr/>
      <dgm:t>
        <a:bodyPr/>
        <a:lstStyle/>
        <a:p>
          <a:pPr algn="l"/>
          <a:endParaRPr lang="en-US" dirty="0"/>
        </a:p>
      </dgm:t>
    </dgm:pt>
    <dgm:pt modelId="{CFC9EC21-BE9B-4B72-8436-F9C85D206A56}" type="parTrans" cxnId="{51B42FF6-C3FE-41EC-A8CE-41C5AE73BDB6}">
      <dgm:prSet/>
      <dgm:spPr/>
      <dgm:t>
        <a:bodyPr/>
        <a:lstStyle/>
        <a:p>
          <a:endParaRPr lang="en-US"/>
        </a:p>
      </dgm:t>
    </dgm:pt>
    <dgm:pt modelId="{F67081ED-37D0-4C48-91D9-CD112CE8E7E5}" type="sibTrans" cxnId="{51B42FF6-C3FE-41EC-A8CE-41C5AE73BDB6}">
      <dgm:prSet/>
      <dgm:spPr/>
      <dgm:t>
        <a:bodyPr/>
        <a:lstStyle/>
        <a:p>
          <a:endParaRPr lang="en-US"/>
        </a:p>
      </dgm:t>
    </dgm:pt>
    <dgm:pt modelId="{2D330967-E894-41B4-AD8C-D52C8D76251E}" type="pres">
      <dgm:prSet presAssocID="{0BDA9835-9ECD-48A0-A0DE-8F6B96C7F8BB}" presName="linearFlow" presStyleCnt="0">
        <dgm:presLayoutVars>
          <dgm:resizeHandles val="exact"/>
        </dgm:presLayoutVars>
      </dgm:prSet>
      <dgm:spPr/>
    </dgm:pt>
    <dgm:pt modelId="{5528A87F-1C9A-4B5F-9EDB-45FD31D4771C}" type="pres">
      <dgm:prSet presAssocID="{7DD7FF51-F10B-49E9-8A18-F00AC724AE67}" presName="node" presStyleLbl="node1" presStyleIdx="0" presStyleCnt="1">
        <dgm:presLayoutVars>
          <dgm:bulletEnabled val="1"/>
        </dgm:presLayoutVars>
      </dgm:prSet>
      <dgm:spPr/>
    </dgm:pt>
  </dgm:ptLst>
  <dgm:cxnLst>
    <dgm:cxn modelId="{1764570D-729F-4447-A2EF-ECAB9D9319AA}" type="presOf" srcId="{574F1B24-7E7B-4F9B-B4D9-A9AF84AD28EB}" destId="{5528A87F-1C9A-4B5F-9EDB-45FD31D4771C}" srcOrd="0" destOrd="1" presId="urn:microsoft.com/office/officeart/2005/8/layout/process2"/>
    <dgm:cxn modelId="{64B8D126-CFD1-43A0-A872-F7A1C4733373}" srcId="{0BDA9835-9ECD-48A0-A0DE-8F6B96C7F8BB}" destId="{7DD7FF51-F10B-49E9-8A18-F00AC724AE67}" srcOrd="0" destOrd="0" parTransId="{7A69406B-D986-42C7-955E-55B3847EF484}" sibTransId="{C9905EB1-4686-4C56-B4B9-47DFABC67B30}"/>
    <dgm:cxn modelId="{0F1D3A2E-CE1B-408A-9335-5D3772D638AF}" type="presOf" srcId="{7DD7FF51-F10B-49E9-8A18-F00AC724AE67}" destId="{5528A87F-1C9A-4B5F-9EDB-45FD31D4771C}" srcOrd="0" destOrd="0" presId="urn:microsoft.com/office/officeart/2005/8/layout/process2"/>
    <dgm:cxn modelId="{D53BBD46-F535-433E-8D83-D7F6F01B1A66}" type="presOf" srcId="{0BDA9835-9ECD-48A0-A0DE-8F6B96C7F8BB}" destId="{2D330967-E894-41B4-AD8C-D52C8D76251E}" srcOrd="0" destOrd="0" presId="urn:microsoft.com/office/officeart/2005/8/layout/process2"/>
    <dgm:cxn modelId="{DDFE1FC6-90BF-4D78-9055-770391A864A6}" type="presOf" srcId="{E30D5591-2AE9-4229-A745-779006556D39}" destId="{5528A87F-1C9A-4B5F-9EDB-45FD31D4771C}" srcOrd="0" destOrd="2" presId="urn:microsoft.com/office/officeart/2005/8/layout/process2"/>
    <dgm:cxn modelId="{51B42FF6-C3FE-41EC-A8CE-41C5AE73BDB6}" srcId="{7DD7FF51-F10B-49E9-8A18-F00AC724AE67}" destId="{E30D5591-2AE9-4229-A745-779006556D39}" srcOrd="1" destOrd="0" parTransId="{CFC9EC21-BE9B-4B72-8436-F9C85D206A56}" sibTransId="{F67081ED-37D0-4C48-91D9-CD112CE8E7E5}"/>
    <dgm:cxn modelId="{5C570DF8-454C-4C43-AA4F-D5E96D051F1C}" srcId="{7DD7FF51-F10B-49E9-8A18-F00AC724AE67}" destId="{574F1B24-7E7B-4F9B-B4D9-A9AF84AD28EB}" srcOrd="0" destOrd="0" parTransId="{50ECD8CE-D127-43B6-A296-1E1693CE991B}" sibTransId="{04DBE0CC-98DE-4CD4-8878-CE3BDF8FEC2F}"/>
    <dgm:cxn modelId="{B5710515-33CF-4225-9C94-F1B3D6E158A2}" type="presParOf" srcId="{2D330967-E894-41B4-AD8C-D52C8D76251E}" destId="{5528A87F-1C9A-4B5F-9EDB-45FD31D4771C}" srcOrd="0"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4438C1-A3F8-46DA-829F-4063F48E31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688A39D-FEA5-45B9-B215-045FDBF3EB63}">
      <dgm:prSet/>
      <dgm:spPr/>
      <dgm:t>
        <a:bodyPr/>
        <a:lstStyle/>
        <a:p>
          <a:pPr>
            <a:lnSpc>
              <a:spcPct val="100000"/>
            </a:lnSpc>
          </a:pPr>
          <a:r>
            <a:rPr lang="en-US" dirty="0"/>
            <a:t>A coaching leader uses coaching skills and principles to encourage others to lead from any chair or position.</a:t>
          </a:r>
        </a:p>
      </dgm:t>
    </dgm:pt>
    <dgm:pt modelId="{26DDB93C-89DB-44C2-9259-5E989ED3A36F}" type="parTrans" cxnId="{8B2876FF-450D-4A74-8C1E-B9F1759AE5A9}">
      <dgm:prSet/>
      <dgm:spPr/>
      <dgm:t>
        <a:bodyPr/>
        <a:lstStyle/>
        <a:p>
          <a:endParaRPr lang="en-US"/>
        </a:p>
      </dgm:t>
    </dgm:pt>
    <dgm:pt modelId="{F103FE0E-EE37-4387-AA95-868022BD65F5}" type="sibTrans" cxnId="{8B2876FF-450D-4A74-8C1E-B9F1759AE5A9}">
      <dgm:prSet/>
      <dgm:spPr/>
      <dgm:t>
        <a:bodyPr/>
        <a:lstStyle/>
        <a:p>
          <a:endParaRPr lang="en-US"/>
        </a:p>
      </dgm:t>
    </dgm:pt>
    <dgm:pt modelId="{915DA9A5-3D46-4266-8131-734808828A3D}">
      <dgm:prSet/>
      <dgm:spPr/>
      <dgm:t>
        <a:bodyPr/>
        <a:lstStyle/>
        <a:p>
          <a:pPr>
            <a:lnSpc>
              <a:spcPct val="100000"/>
            </a:lnSpc>
          </a:pPr>
          <a:r>
            <a:rPr lang="en-US" dirty="0"/>
            <a:t>A coaching leader does not tell people what to do or how to do it. Instead, they help people discover their own solutions and resources and encourage them to take ownership and accountability for their actions and results. </a:t>
          </a:r>
        </a:p>
      </dgm:t>
    </dgm:pt>
    <dgm:pt modelId="{4347ABA8-340D-4B61-986A-5DE27AB8192B}" type="parTrans" cxnId="{DDACB46D-565C-4E09-AB85-642BA3ABB2E2}">
      <dgm:prSet/>
      <dgm:spPr/>
      <dgm:t>
        <a:bodyPr/>
        <a:lstStyle/>
        <a:p>
          <a:endParaRPr lang="en-US"/>
        </a:p>
      </dgm:t>
    </dgm:pt>
    <dgm:pt modelId="{743755C2-061A-47EC-BF2E-2A2EFB69CAFE}" type="sibTrans" cxnId="{DDACB46D-565C-4E09-AB85-642BA3ABB2E2}">
      <dgm:prSet/>
      <dgm:spPr/>
      <dgm:t>
        <a:bodyPr/>
        <a:lstStyle/>
        <a:p>
          <a:endParaRPr lang="en-US"/>
        </a:p>
      </dgm:t>
    </dgm:pt>
    <dgm:pt modelId="{1CB9B006-1893-4D12-BDFE-DEFC2BEED48D}">
      <dgm:prSet/>
      <dgm:spPr/>
      <dgm:t>
        <a:bodyPr/>
        <a:lstStyle/>
        <a:p>
          <a:pPr>
            <a:lnSpc>
              <a:spcPct val="100000"/>
            </a:lnSpc>
          </a:pPr>
          <a:r>
            <a:rPr lang="en-US" dirty="0"/>
            <a:t>A coaching leader also models the behaviors and attitudes they want to see in others, such as being open to feedback, learning from mistakes, and seeking continuous improvement. </a:t>
          </a:r>
        </a:p>
      </dgm:t>
    </dgm:pt>
    <dgm:pt modelId="{854B8234-EAC6-45A7-AAE7-E64B80ACB5D1}" type="parTrans" cxnId="{E7035AA8-1824-41F5-BFE5-2B7FFBB1C541}">
      <dgm:prSet/>
      <dgm:spPr/>
      <dgm:t>
        <a:bodyPr/>
        <a:lstStyle/>
        <a:p>
          <a:endParaRPr lang="en-US"/>
        </a:p>
      </dgm:t>
    </dgm:pt>
    <dgm:pt modelId="{2D7B2272-D42F-4C14-A695-6268049A1483}" type="sibTrans" cxnId="{E7035AA8-1824-41F5-BFE5-2B7FFBB1C541}">
      <dgm:prSet/>
      <dgm:spPr/>
      <dgm:t>
        <a:bodyPr/>
        <a:lstStyle/>
        <a:p>
          <a:endParaRPr lang="en-US"/>
        </a:p>
      </dgm:t>
    </dgm:pt>
    <dgm:pt modelId="{E6E92DF3-DAE4-4B36-B17C-C396E0AE9FBB}" type="pres">
      <dgm:prSet presAssocID="{3B4438C1-A3F8-46DA-829F-4063F48E3149}" presName="root" presStyleCnt="0">
        <dgm:presLayoutVars>
          <dgm:dir/>
          <dgm:resizeHandles val="exact"/>
        </dgm:presLayoutVars>
      </dgm:prSet>
      <dgm:spPr/>
    </dgm:pt>
    <dgm:pt modelId="{558830CE-8844-4247-8182-26E062A6F6DE}" type="pres">
      <dgm:prSet presAssocID="{6688A39D-FEA5-45B9-B215-045FDBF3EB63}" presName="compNode" presStyleCnt="0"/>
      <dgm:spPr/>
    </dgm:pt>
    <dgm:pt modelId="{79AAFAEB-F88B-4C7E-A69F-5BCA25889AA6}" type="pres">
      <dgm:prSet presAssocID="{6688A39D-FEA5-45B9-B215-045FDBF3EB63}" presName="bgRect" presStyleLbl="bgShp" presStyleIdx="0" presStyleCnt="3"/>
      <dgm:spPr/>
    </dgm:pt>
    <dgm:pt modelId="{B77B6FFC-BBBF-45FF-BCB3-8605EC2AFFAE}" type="pres">
      <dgm:prSet presAssocID="{6688A39D-FEA5-45B9-B215-045FDBF3EB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ecturer"/>
        </a:ext>
      </dgm:extLst>
    </dgm:pt>
    <dgm:pt modelId="{F7C35D34-9622-4311-847F-18A49FC4E235}" type="pres">
      <dgm:prSet presAssocID="{6688A39D-FEA5-45B9-B215-045FDBF3EB63}" presName="spaceRect" presStyleCnt="0"/>
      <dgm:spPr/>
    </dgm:pt>
    <dgm:pt modelId="{197B549A-66AE-4F0B-9F33-01FC3415B74B}" type="pres">
      <dgm:prSet presAssocID="{6688A39D-FEA5-45B9-B215-045FDBF3EB63}" presName="parTx" presStyleLbl="revTx" presStyleIdx="0" presStyleCnt="3">
        <dgm:presLayoutVars>
          <dgm:chMax val="0"/>
          <dgm:chPref val="0"/>
        </dgm:presLayoutVars>
      </dgm:prSet>
      <dgm:spPr/>
    </dgm:pt>
    <dgm:pt modelId="{07AFA473-D49C-490B-8384-979DDB517894}" type="pres">
      <dgm:prSet presAssocID="{F103FE0E-EE37-4387-AA95-868022BD65F5}" presName="sibTrans" presStyleCnt="0"/>
      <dgm:spPr/>
    </dgm:pt>
    <dgm:pt modelId="{63E5EC94-3B10-4EF8-8187-FB585A0EF16F}" type="pres">
      <dgm:prSet presAssocID="{915DA9A5-3D46-4266-8131-734808828A3D}" presName="compNode" presStyleCnt="0"/>
      <dgm:spPr/>
    </dgm:pt>
    <dgm:pt modelId="{86D6A0B3-806A-4524-A28C-E471F98F4841}" type="pres">
      <dgm:prSet presAssocID="{915DA9A5-3D46-4266-8131-734808828A3D}" presName="bgRect" presStyleLbl="bgShp" presStyleIdx="1" presStyleCnt="3"/>
      <dgm:spPr/>
    </dgm:pt>
    <dgm:pt modelId="{86D2ABAB-4271-4CE8-80D7-F101CCD5F251}" type="pres">
      <dgm:prSet presAssocID="{915DA9A5-3D46-4266-8131-734808828A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Brainstorm"/>
        </a:ext>
      </dgm:extLst>
    </dgm:pt>
    <dgm:pt modelId="{64FD3FF4-317B-4231-8003-F7EB9ABCE99C}" type="pres">
      <dgm:prSet presAssocID="{915DA9A5-3D46-4266-8131-734808828A3D}" presName="spaceRect" presStyleCnt="0"/>
      <dgm:spPr/>
    </dgm:pt>
    <dgm:pt modelId="{F68CE9C9-C845-4344-83BF-7C63FE9AC426}" type="pres">
      <dgm:prSet presAssocID="{915DA9A5-3D46-4266-8131-734808828A3D}" presName="parTx" presStyleLbl="revTx" presStyleIdx="1" presStyleCnt="3">
        <dgm:presLayoutVars>
          <dgm:chMax val="0"/>
          <dgm:chPref val="0"/>
        </dgm:presLayoutVars>
      </dgm:prSet>
      <dgm:spPr/>
    </dgm:pt>
    <dgm:pt modelId="{9090896A-4C73-4AFA-B4DB-F77E61615D5A}" type="pres">
      <dgm:prSet presAssocID="{743755C2-061A-47EC-BF2E-2A2EFB69CAFE}" presName="sibTrans" presStyleCnt="0"/>
      <dgm:spPr/>
    </dgm:pt>
    <dgm:pt modelId="{4A974410-C862-4BE9-A782-BB751CC0B12F}" type="pres">
      <dgm:prSet presAssocID="{1CB9B006-1893-4D12-BDFE-DEFC2BEED48D}" presName="compNode" presStyleCnt="0"/>
      <dgm:spPr/>
    </dgm:pt>
    <dgm:pt modelId="{2894EDC7-CE88-4DE0-B57A-E96934FA9D19}" type="pres">
      <dgm:prSet presAssocID="{1CB9B006-1893-4D12-BDFE-DEFC2BEED48D}" presName="bgRect" presStyleLbl="bgShp" presStyleIdx="2" presStyleCnt="3"/>
      <dgm:spPr/>
    </dgm:pt>
    <dgm:pt modelId="{2C2D1C04-4AD5-40CC-9712-E310661732B4}" type="pres">
      <dgm:prSet presAssocID="{1CB9B006-1893-4D12-BDFE-DEFC2BEED4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ycle with People"/>
        </a:ext>
      </dgm:extLst>
    </dgm:pt>
    <dgm:pt modelId="{331FA8B7-FD3F-48DD-90B9-8238F5E1186B}" type="pres">
      <dgm:prSet presAssocID="{1CB9B006-1893-4D12-BDFE-DEFC2BEED48D}" presName="spaceRect" presStyleCnt="0"/>
      <dgm:spPr/>
    </dgm:pt>
    <dgm:pt modelId="{E05DC5A5-EA1C-4ECB-AC9D-A8FCE4CB578A}" type="pres">
      <dgm:prSet presAssocID="{1CB9B006-1893-4D12-BDFE-DEFC2BEED48D}" presName="parTx" presStyleLbl="revTx" presStyleIdx="2" presStyleCnt="3">
        <dgm:presLayoutVars>
          <dgm:chMax val="0"/>
          <dgm:chPref val="0"/>
        </dgm:presLayoutVars>
      </dgm:prSet>
      <dgm:spPr/>
    </dgm:pt>
  </dgm:ptLst>
  <dgm:cxnLst>
    <dgm:cxn modelId="{50B95D19-A49B-4A44-A91C-F1A38108A06A}" type="presOf" srcId="{6688A39D-FEA5-45B9-B215-045FDBF3EB63}" destId="{197B549A-66AE-4F0B-9F33-01FC3415B74B}" srcOrd="0" destOrd="0" presId="urn:microsoft.com/office/officeart/2018/2/layout/IconVerticalSolidList"/>
    <dgm:cxn modelId="{DDACB46D-565C-4E09-AB85-642BA3ABB2E2}" srcId="{3B4438C1-A3F8-46DA-829F-4063F48E3149}" destId="{915DA9A5-3D46-4266-8131-734808828A3D}" srcOrd="1" destOrd="0" parTransId="{4347ABA8-340D-4B61-986A-5DE27AB8192B}" sibTransId="{743755C2-061A-47EC-BF2E-2A2EFB69CAFE}"/>
    <dgm:cxn modelId="{CADAB484-D18A-4652-BFE3-89BE0980560C}" type="presOf" srcId="{3B4438C1-A3F8-46DA-829F-4063F48E3149}" destId="{E6E92DF3-DAE4-4B36-B17C-C396E0AE9FBB}" srcOrd="0" destOrd="0" presId="urn:microsoft.com/office/officeart/2018/2/layout/IconVerticalSolidList"/>
    <dgm:cxn modelId="{E7035AA8-1824-41F5-BFE5-2B7FFBB1C541}" srcId="{3B4438C1-A3F8-46DA-829F-4063F48E3149}" destId="{1CB9B006-1893-4D12-BDFE-DEFC2BEED48D}" srcOrd="2" destOrd="0" parTransId="{854B8234-EAC6-45A7-AAE7-E64B80ACB5D1}" sibTransId="{2D7B2272-D42F-4C14-A695-6268049A1483}"/>
    <dgm:cxn modelId="{C9526FC4-C247-464E-BEC6-6A9E9B080C1F}" type="presOf" srcId="{915DA9A5-3D46-4266-8131-734808828A3D}" destId="{F68CE9C9-C845-4344-83BF-7C63FE9AC426}" srcOrd="0" destOrd="0" presId="urn:microsoft.com/office/officeart/2018/2/layout/IconVerticalSolidList"/>
    <dgm:cxn modelId="{C87964F1-0883-4599-A92A-F367D3EA37A3}" type="presOf" srcId="{1CB9B006-1893-4D12-BDFE-DEFC2BEED48D}" destId="{E05DC5A5-EA1C-4ECB-AC9D-A8FCE4CB578A}" srcOrd="0" destOrd="0" presId="urn:microsoft.com/office/officeart/2018/2/layout/IconVerticalSolidList"/>
    <dgm:cxn modelId="{8B2876FF-450D-4A74-8C1E-B9F1759AE5A9}" srcId="{3B4438C1-A3F8-46DA-829F-4063F48E3149}" destId="{6688A39D-FEA5-45B9-B215-045FDBF3EB63}" srcOrd="0" destOrd="0" parTransId="{26DDB93C-89DB-44C2-9259-5E989ED3A36F}" sibTransId="{F103FE0E-EE37-4387-AA95-868022BD65F5}"/>
    <dgm:cxn modelId="{7CACE4C1-E45F-49D5-9A3A-DDD449B1D6C9}" type="presParOf" srcId="{E6E92DF3-DAE4-4B36-B17C-C396E0AE9FBB}" destId="{558830CE-8844-4247-8182-26E062A6F6DE}" srcOrd="0" destOrd="0" presId="urn:microsoft.com/office/officeart/2018/2/layout/IconVerticalSolidList"/>
    <dgm:cxn modelId="{DFD2F812-F098-485D-A5D6-BCB2AFE940DB}" type="presParOf" srcId="{558830CE-8844-4247-8182-26E062A6F6DE}" destId="{79AAFAEB-F88B-4C7E-A69F-5BCA25889AA6}" srcOrd="0" destOrd="0" presId="urn:microsoft.com/office/officeart/2018/2/layout/IconVerticalSolidList"/>
    <dgm:cxn modelId="{4FB15375-4426-45FD-9E9F-F776D54BAC2A}" type="presParOf" srcId="{558830CE-8844-4247-8182-26E062A6F6DE}" destId="{B77B6FFC-BBBF-45FF-BCB3-8605EC2AFFAE}" srcOrd="1" destOrd="0" presId="urn:microsoft.com/office/officeart/2018/2/layout/IconVerticalSolidList"/>
    <dgm:cxn modelId="{3A1D3E2F-9C51-4361-994F-7B7FC5196F60}" type="presParOf" srcId="{558830CE-8844-4247-8182-26E062A6F6DE}" destId="{F7C35D34-9622-4311-847F-18A49FC4E235}" srcOrd="2" destOrd="0" presId="urn:microsoft.com/office/officeart/2018/2/layout/IconVerticalSolidList"/>
    <dgm:cxn modelId="{19FEBB32-362B-49CC-AC5F-BE5C3B71646A}" type="presParOf" srcId="{558830CE-8844-4247-8182-26E062A6F6DE}" destId="{197B549A-66AE-4F0B-9F33-01FC3415B74B}" srcOrd="3" destOrd="0" presId="urn:microsoft.com/office/officeart/2018/2/layout/IconVerticalSolidList"/>
    <dgm:cxn modelId="{CF3B19FA-4507-424C-B493-37656C8CB312}" type="presParOf" srcId="{E6E92DF3-DAE4-4B36-B17C-C396E0AE9FBB}" destId="{07AFA473-D49C-490B-8384-979DDB517894}" srcOrd="1" destOrd="0" presId="urn:microsoft.com/office/officeart/2018/2/layout/IconVerticalSolidList"/>
    <dgm:cxn modelId="{645284E1-B016-48B3-AB32-6DD1CF40EEA2}" type="presParOf" srcId="{E6E92DF3-DAE4-4B36-B17C-C396E0AE9FBB}" destId="{63E5EC94-3B10-4EF8-8187-FB585A0EF16F}" srcOrd="2" destOrd="0" presId="urn:microsoft.com/office/officeart/2018/2/layout/IconVerticalSolidList"/>
    <dgm:cxn modelId="{D7ABE548-4919-4162-9D91-EF2293769899}" type="presParOf" srcId="{63E5EC94-3B10-4EF8-8187-FB585A0EF16F}" destId="{86D6A0B3-806A-4524-A28C-E471F98F4841}" srcOrd="0" destOrd="0" presId="urn:microsoft.com/office/officeart/2018/2/layout/IconVerticalSolidList"/>
    <dgm:cxn modelId="{F895E9E5-F494-4783-A34B-707B0808C394}" type="presParOf" srcId="{63E5EC94-3B10-4EF8-8187-FB585A0EF16F}" destId="{86D2ABAB-4271-4CE8-80D7-F101CCD5F251}" srcOrd="1" destOrd="0" presId="urn:microsoft.com/office/officeart/2018/2/layout/IconVerticalSolidList"/>
    <dgm:cxn modelId="{886EC5CF-7431-444D-A41D-D3D03F36A485}" type="presParOf" srcId="{63E5EC94-3B10-4EF8-8187-FB585A0EF16F}" destId="{64FD3FF4-317B-4231-8003-F7EB9ABCE99C}" srcOrd="2" destOrd="0" presId="urn:microsoft.com/office/officeart/2018/2/layout/IconVerticalSolidList"/>
    <dgm:cxn modelId="{9320B7A2-22A5-40E6-A8DE-CBB4110DCD24}" type="presParOf" srcId="{63E5EC94-3B10-4EF8-8187-FB585A0EF16F}" destId="{F68CE9C9-C845-4344-83BF-7C63FE9AC426}" srcOrd="3" destOrd="0" presId="urn:microsoft.com/office/officeart/2018/2/layout/IconVerticalSolidList"/>
    <dgm:cxn modelId="{B498059C-333B-43FB-A778-4F8B85C8931C}" type="presParOf" srcId="{E6E92DF3-DAE4-4B36-B17C-C396E0AE9FBB}" destId="{9090896A-4C73-4AFA-B4DB-F77E61615D5A}" srcOrd="3" destOrd="0" presId="urn:microsoft.com/office/officeart/2018/2/layout/IconVerticalSolidList"/>
    <dgm:cxn modelId="{6F7E23A0-662F-4D14-B70D-8D5C95378CBD}" type="presParOf" srcId="{E6E92DF3-DAE4-4B36-B17C-C396E0AE9FBB}" destId="{4A974410-C862-4BE9-A782-BB751CC0B12F}" srcOrd="4" destOrd="0" presId="urn:microsoft.com/office/officeart/2018/2/layout/IconVerticalSolidList"/>
    <dgm:cxn modelId="{47E01781-FAF4-4644-9909-0AC9A634A1A8}" type="presParOf" srcId="{4A974410-C862-4BE9-A782-BB751CC0B12F}" destId="{2894EDC7-CE88-4DE0-B57A-E96934FA9D19}" srcOrd="0" destOrd="0" presId="urn:microsoft.com/office/officeart/2018/2/layout/IconVerticalSolidList"/>
    <dgm:cxn modelId="{8AF93EE5-E390-4EC4-82C6-EC4E69BC45C8}" type="presParOf" srcId="{4A974410-C862-4BE9-A782-BB751CC0B12F}" destId="{2C2D1C04-4AD5-40CC-9712-E310661732B4}" srcOrd="1" destOrd="0" presId="urn:microsoft.com/office/officeart/2018/2/layout/IconVerticalSolidList"/>
    <dgm:cxn modelId="{6C1A1503-F364-448A-9711-10BE85EC8AC6}" type="presParOf" srcId="{4A974410-C862-4BE9-A782-BB751CC0B12F}" destId="{331FA8B7-FD3F-48DD-90B9-8238F5E1186B}" srcOrd="2" destOrd="0" presId="urn:microsoft.com/office/officeart/2018/2/layout/IconVerticalSolidList"/>
    <dgm:cxn modelId="{67640812-8302-4F78-9A57-ADAABF9C44EF}" type="presParOf" srcId="{4A974410-C862-4BE9-A782-BB751CC0B12F}" destId="{E05DC5A5-EA1C-4ECB-AC9D-A8FCE4CB57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4526-2C92-43BC-B42C-0FDA408C2AE8}">
      <dsp:nvSpPr>
        <dsp:cNvPr id="0" name=""/>
        <dsp:cNvSpPr/>
      </dsp:nvSpPr>
      <dsp:spPr>
        <a:xfrm>
          <a:off x="0" y="6271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Adaptive Leadership for System Change</a:t>
          </a:r>
        </a:p>
      </dsp:txBody>
      <dsp:txXfrm>
        <a:off x="26930" y="89646"/>
        <a:ext cx="10461740" cy="497795"/>
      </dsp:txXfrm>
    </dsp:sp>
    <dsp:sp modelId="{A4655843-ABF1-4740-83A8-64D9AEE7AB86}">
      <dsp:nvSpPr>
        <dsp:cNvPr id="0" name=""/>
        <dsp:cNvSpPr/>
      </dsp:nvSpPr>
      <dsp:spPr>
        <a:xfrm>
          <a:off x="0" y="614371"/>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Began in 2017 with 68 Grant Leaders, System Leaders, Youth and Family</a:t>
          </a:r>
        </a:p>
      </dsp:txBody>
      <dsp:txXfrm>
        <a:off x="0" y="614371"/>
        <a:ext cx="10515600" cy="380880"/>
      </dsp:txXfrm>
    </dsp:sp>
    <dsp:sp modelId="{30AAE032-AAA7-463B-8C04-6681F21F764B}">
      <dsp:nvSpPr>
        <dsp:cNvPr id="0" name=""/>
        <dsp:cNvSpPr/>
      </dsp:nvSpPr>
      <dsp:spPr>
        <a:xfrm>
          <a:off x="0" y="99525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Coach Approach to Adaptive Leadership</a:t>
          </a:r>
        </a:p>
      </dsp:txBody>
      <dsp:txXfrm>
        <a:off x="26930" y="1022181"/>
        <a:ext cx="10461740" cy="497795"/>
      </dsp:txXfrm>
    </dsp:sp>
    <dsp:sp modelId="{8A99D87A-4DB1-444E-BEA6-46AE4DFA7EBC}">
      <dsp:nvSpPr>
        <dsp:cNvPr id="0" name=""/>
        <dsp:cNvSpPr/>
      </dsp:nvSpPr>
      <dsp:spPr>
        <a:xfrm>
          <a:off x="0" y="1546906"/>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Followed by 57 Grant Leaders, System Leaders, Youth, and Family in 2018</a:t>
          </a:r>
        </a:p>
      </dsp:txBody>
      <dsp:txXfrm>
        <a:off x="0" y="1546906"/>
        <a:ext cx="10515600" cy="380880"/>
      </dsp:txXfrm>
    </dsp:sp>
    <dsp:sp modelId="{785874DE-5696-42D6-BC09-15CC75978FFA}">
      <dsp:nvSpPr>
        <dsp:cNvPr id="0" name=""/>
        <dsp:cNvSpPr/>
      </dsp:nvSpPr>
      <dsp:spPr>
        <a:xfrm>
          <a:off x="0" y="192778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Train the Trainer Coach Approach to Adaptive Leadership</a:t>
          </a:r>
        </a:p>
      </dsp:txBody>
      <dsp:txXfrm>
        <a:off x="26930" y="1954716"/>
        <a:ext cx="10461740" cy="497795"/>
      </dsp:txXfrm>
    </dsp:sp>
    <dsp:sp modelId="{9CF31FFF-DE63-48D7-8639-55DD884BACA6}">
      <dsp:nvSpPr>
        <dsp:cNvPr id="0" name=""/>
        <dsp:cNvSpPr/>
      </dsp:nvSpPr>
      <dsp:spPr>
        <a:xfrm>
          <a:off x="0" y="2479441"/>
          <a:ext cx="10515600" cy="180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8 Trainers (Grant Director, 3 State Staff, 3 Family Members, 1 Contractor)</a:t>
          </a:r>
        </a:p>
        <a:p>
          <a:pPr marL="171450" lvl="1" indent="-171450" algn="l" defTabSz="800100">
            <a:lnSpc>
              <a:spcPct val="90000"/>
            </a:lnSpc>
            <a:spcBef>
              <a:spcPct val="0"/>
            </a:spcBef>
            <a:spcAft>
              <a:spcPct val="20000"/>
            </a:spcAft>
            <a:buChar char="•"/>
          </a:pPr>
          <a:r>
            <a:rPr lang="en-US" sz="1800" kern="1200"/>
            <a:t>Two Year Training and Certification Process with hands-on delivery</a:t>
          </a:r>
        </a:p>
        <a:p>
          <a:pPr marL="171450" lvl="1" indent="-171450" algn="l" defTabSz="800100">
            <a:lnSpc>
              <a:spcPct val="90000"/>
            </a:lnSpc>
            <a:spcBef>
              <a:spcPct val="0"/>
            </a:spcBef>
            <a:spcAft>
              <a:spcPct val="20000"/>
            </a:spcAft>
            <a:buChar char="•"/>
          </a:pPr>
          <a:r>
            <a:rPr lang="en-US" sz="1800" kern="1200"/>
            <a:t>Development of Longitudinal Evaluation</a:t>
          </a:r>
        </a:p>
        <a:p>
          <a:pPr marL="171450" lvl="1" indent="-171450" algn="l" defTabSz="800100">
            <a:lnSpc>
              <a:spcPct val="90000"/>
            </a:lnSpc>
            <a:spcBef>
              <a:spcPct val="0"/>
            </a:spcBef>
            <a:spcAft>
              <a:spcPct val="20000"/>
            </a:spcAft>
            <a:buChar char="•"/>
          </a:pPr>
          <a:r>
            <a:rPr lang="en-US" sz="1800" kern="1200"/>
            <a:t>Continued Training and Education through Webinars and Learning Circles</a:t>
          </a:r>
        </a:p>
        <a:p>
          <a:pPr marL="171450" lvl="1" indent="-171450" algn="l" defTabSz="800100">
            <a:lnSpc>
              <a:spcPct val="90000"/>
            </a:lnSpc>
            <a:spcBef>
              <a:spcPct val="0"/>
            </a:spcBef>
            <a:spcAft>
              <a:spcPct val="20000"/>
            </a:spcAft>
            <a:buChar char="•"/>
          </a:pPr>
          <a:r>
            <a:rPr lang="en-US" sz="1800" kern="1200"/>
            <a:t>As of April 2023, over 1047 have been trained in the Coach Approach to Adaptive Leadership in Pennsylvania </a:t>
          </a:r>
        </a:p>
      </dsp:txBody>
      <dsp:txXfrm>
        <a:off x="0" y="2479441"/>
        <a:ext cx="10515600" cy="18091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E1E84-5DA8-4400-A839-5E7EE4C167EA}">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18E28-B1EE-41A6-9207-11F1758FECF7}">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15034-2CA7-4DE2-96AA-3CE40AB64040}">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b="1" kern="1200"/>
            <a:t>Providing personalized feedback and guidance:</a:t>
          </a:r>
          <a:r>
            <a:rPr lang="en-US" sz="1800" kern="1200"/>
            <a:t> Coaching can help you receive constructive feedback from someone with experience, knowledge, or expertise. </a:t>
          </a:r>
        </a:p>
      </dsp:txBody>
      <dsp:txXfrm>
        <a:off x="1057183" y="1805"/>
        <a:ext cx="9458416" cy="915310"/>
      </dsp:txXfrm>
    </dsp:sp>
    <dsp:sp modelId="{8186F2F7-D7EB-4158-BEB9-A6AA750C33AF}">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2213A-0200-4791-B984-7A38326F2208}">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C81B9-FF19-44C2-AF55-98A7E3C7552D}">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b="1" kern="1200"/>
            <a:t>Boosting motivation and confidence:</a:t>
          </a:r>
          <a:r>
            <a:rPr lang="en-US" sz="1800" kern="1200"/>
            <a:t> Coaching can help you to set clear and realistic goals, track your progress, celebrate your achievements, and overcome setbacks. </a:t>
          </a:r>
        </a:p>
      </dsp:txBody>
      <dsp:txXfrm>
        <a:off x="1057183" y="1145944"/>
        <a:ext cx="9458416" cy="915310"/>
      </dsp:txXfrm>
    </dsp:sp>
    <dsp:sp modelId="{9451F5D2-566D-4508-B703-4C971F92C853}">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9EB4D-7B60-457B-B534-35077C5331AA}">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3043EF-7E87-45C2-A8A1-B37E372F3DF0}">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b="1" kern="1200"/>
            <a:t>Expanding your network and perspective:</a:t>
          </a:r>
          <a:r>
            <a:rPr lang="en-US" sz="1800" kern="1200"/>
            <a:t> Coaching can help you to connect with new people, learn from different perspectives, and access new opportunities and resources. </a:t>
          </a:r>
        </a:p>
      </dsp:txBody>
      <dsp:txXfrm>
        <a:off x="1057183" y="2290082"/>
        <a:ext cx="9458416" cy="915310"/>
      </dsp:txXfrm>
    </dsp:sp>
    <dsp:sp modelId="{99FF354C-4F30-4FA7-A405-C3DC5D5A67BF}">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0F918-C0D1-408B-A917-8A3D604E5AFA}">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52F49-3F2C-44E7-96B6-1E57F0847C88}">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b="1" kern="1200"/>
            <a:t>Enhancing your performance and satisfaction: </a:t>
          </a:r>
          <a:r>
            <a:rPr lang="en-US" sz="1800" kern="1200"/>
            <a:t>Coaching can help you to improve your performance and satisfaction at work by helping you to align your actions with your values, vision, and purpose. </a:t>
          </a:r>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045E0-60A5-4055-A17E-178125CECAB4}">
      <dsp:nvSpPr>
        <dsp:cNvPr id="0" name=""/>
        <dsp:cNvSpPr/>
      </dsp:nvSpPr>
      <dsp:spPr>
        <a:xfrm>
          <a:off x="0" y="8226"/>
          <a:ext cx="6588691" cy="985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5396D-AFC3-4E64-8122-2ACB844C314A}">
      <dsp:nvSpPr>
        <dsp:cNvPr id="0" name=""/>
        <dsp:cNvSpPr/>
      </dsp:nvSpPr>
      <dsp:spPr>
        <a:xfrm>
          <a:off x="298119" y="229968"/>
          <a:ext cx="542565" cy="5420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90168-0095-42E8-8055-E9DFFEEF0A4E}">
      <dsp:nvSpPr>
        <dsp:cNvPr id="0" name=""/>
        <dsp:cNvSpPr/>
      </dsp:nvSpPr>
      <dsp:spPr>
        <a:xfrm>
          <a:off x="1138805" y="8226"/>
          <a:ext cx="5398437" cy="1077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79" tIns="114079" rIns="114079" bIns="114079" numCol="1" spcCol="1270" anchor="ctr" anchorCtr="0">
          <a:noAutofit/>
        </a:bodyPr>
        <a:lstStyle/>
        <a:p>
          <a:pPr marL="0" lvl="0" indent="0" algn="l" defTabSz="889000">
            <a:lnSpc>
              <a:spcPct val="100000"/>
            </a:lnSpc>
            <a:spcBef>
              <a:spcPct val="0"/>
            </a:spcBef>
            <a:spcAft>
              <a:spcPct val="35000"/>
            </a:spcAft>
            <a:buNone/>
          </a:pPr>
          <a:r>
            <a:rPr lang="en-US" sz="2000" kern="1200" dirty="0"/>
            <a:t>To strengthen our services to the children and families in Pennsylvania systems of care</a:t>
          </a:r>
        </a:p>
      </dsp:txBody>
      <dsp:txXfrm>
        <a:off x="1138805" y="8226"/>
        <a:ext cx="5398437" cy="1077912"/>
      </dsp:txXfrm>
    </dsp:sp>
    <dsp:sp modelId="{B2CD3F9F-D416-44C8-87DD-590D90DF1825}">
      <dsp:nvSpPr>
        <dsp:cNvPr id="0" name=""/>
        <dsp:cNvSpPr/>
      </dsp:nvSpPr>
      <dsp:spPr>
        <a:xfrm>
          <a:off x="0" y="1355616"/>
          <a:ext cx="6588691" cy="985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7FA77-9B07-41DF-B089-007480B4529E}">
      <dsp:nvSpPr>
        <dsp:cNvPr id="0" name=""/>
        <dsp:cNvSpPr/>
      </dsp:nvSpPr>
      <dsp:spPr>
        <a:xfrm>
          <a:off x="298119" y="1577358"/>
          <a:ext cx="542565" cy="542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65143F-65AE-47AB-8E31-8CEE13394BA5}">
      <dsp:nvSpPr>
        <dsp:cNvPr id="0" name=""/>
        <dsp:cNvSpPr/>
      </dsp:nvSpPr>
      <dsp:spPr>
        <a:xfrm>
          <a:off x="1138805" y="1355616"/>
          <a:ext cx="5398437" cy="1077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79" tIns="114079" rIns="114079" bIns="114079" numCol="1" spcCol="1270" anchor="ctr" anchorCtr="0">
          <a:noAutofit/>
        </a:bodyPr>
        <a:lstStyle/>
        <a:p>
          <a:pPr marL="0" lvl="0" indent="0" algn="l" defTabSz="889000">
            <a:lnSpc>
              <a:spcPct val="100000"/>
            </a:lnSpc>
            <a:spcBef>
              <a:spcPct val="0"/>
            </a:spcBef>
            <a:spcAft>
              <a:spcPct val="35000"/>
            </a:spcAft>
            <a:buNone/>
          </a:pPr>
          <a:r>
            <a:rPr lang="en-US" sz="2000" kern="1200" dirty="0"/>
            <a:t>To improve cross-partnership communication and collaboration as systems of care</a:t>
          </a:r>
        </a:p>
      </dsp:txBody>
      <dsp:txXfrm>
        <a:off x="1138805" y="1355616"/>
        <a:ext cx="5398437" cy="1077912"/>
      </dsp:txXfrm>
    </dsp:sp>
    <dsp:sp modelId="{39D72176-20A5-4291-8A1D-61CCE974223B}">
      <dsp:nvSpPr>
        <dsp:cNvPr id="0" name=""/>
        <dsp:cNvSpPr/>
      </dsp:nvSpPr>
      <dsp:spPr>
        <a:xfrm>
          <a:off x="0" y="2703007"/>
          <a:ext cx="6588691" cy="985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004AFC-88B5-4E9F-9C53-A3D8418E5801}">
      <dsp:nvSpPr>
        <dsp:cNvPr id="0" name=""/>
        <dsp:cNvSpPr/>
      </dsp:nvSpPr>
      <dsp:spPr>
        <a:xfrm>
          <a:off x="298119" y="2924749"/>
          <a:ext cx="542565" cy="5420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5E4D5-EFA1-400D-95D3-E750C536FE68}">
      <dsp:nvSpPr>
        <dsp:cNvPr id="0" name=""/>
        <dsp:cNvSpPr/>
      </dsp:nvSpPr>
      <dsp:spPr>
        <a:xfrm>
          <a:off x="1138805" y="2703007"/>
          <a:ext cx="5398437" cy="1077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79" tIns="114079" rIns="114079" bIns="114079" numCol="1" spcCol="1270" anchor="ctr" anchorCtr="0">
          <a:noAutofit/>
        </a:bodyPr>
        <a:lstStyle/>
        <a:p>
          <a:pPr marL="0" lvl="0" indent="0" algn="l" defTabSz="889000">
            <a:lnSpc>
              <a:spcPct val="100000"/>
            </a:lnSpc>
            <a:spcBef>
              <a:spcPct val="0"/>
            </a:spcBef>
            <a:spcAft>
              <a:spcPct val="35000"/>
            </a:spcAft>
            <a:buNone/>
          </a:pPr>
          <a:r>
            <a:rPr lang="en-US" sz="2000" kern="1200" dirty="0"/>
            <a:t>To support health and human services organizations, family, and youth organizations in building coaching skills as core skills for leaders</a:t>
          </a:r>
        </a:p>
      </dsp:txBody>
      <dsp:txXfrm>
        <a:off x="1138805" y="2703007"/>
        <a:ext cx="5398437" cy="1077912"/>
      </dsp:txXfrm>
    </dsp:sp>
    <dsp:sp modelId="{4FA60ED6-C4B1-4D88-8800-EDAC6A7BD50A}">
      <dsp:nvSpPr>
        <dsp:cNvPr id="0" name=""/>
        <dsp:cNvSpPr/>
      </dsp:nvSpPr>
      <dsp:spPr>
        <a:xfrm>
          <a:off x="0" y="4050397"/>
          <a:ext cx="6588691" cy="985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51143-E74E-47DB-8116-DE370D8D7B74}">
      <dsp:nvSpPr>
        <dsp:cNvPr id="0" name=""/>
        <dsp:cNvSpPr/>
      </dsp:nvSpPr>
      <dsp:spPr>
        <a:xfrm>
          <a:off x="298119" y="4272139"/>
          <a:ext cx="542565" cy="5420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56DF27-626A-49BC-A622-13204B2F50AD}">
      <dsp:nvSpPr>
        <dsp:cNvPr id="0" name=""/>
        <dsp:cNvSpPr/>
      </dsp:nvSpPr>
      <dsp:spPr>
        <a:xfrm>
          <a:off x="1138805" y="4050397"/>
          <a:ext cx="5398437" cy="1077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79" tIns="114079" rIns="114079" bIns="114079" numCol="1" spcCol="1270" anchor="ctr" anchorCtr="0">
          <a:noAutofit/>
        </a:bodyPr>
        <a:lstStyle/>
        <a:p>
          <a:pPr marL="0" lvl="0" indent="0" algn="l" defTabSz="889000">
            <a:lnSpc>
              <a:spcPct val="100000"/>
            </a:lnSpc>
            <a:spcBef>
              <a:spcPct val="0"/>
            </a:spcBef>
            <a:spcAft>
              <a:spcPct val="35000"/>
            </a:spcAft>
            <a:buNone/>
          </a:pPr>
          <a:r>
            <a:rPr lang="en-US" sz="2000" kern="1200" dirty="0"/>
            <a:t>To develop critical thinking skills of youth, family and systems</a:t>
          </a:r>
        </a:p>
      </dsp:txBody>
      <dsp:txXfrm>
        <a:off x="1138805" y="4050397"/>
        <a:ext cx="5398437" cy="1077912"/>
      </dsp:txXfrm>
    </dsp:sp>
    <dsp:sp modelId="{8BA42CB9-DDDF-492E-BDB0-AA06F530000C}">
      <dsp:nvSpPr>
        <dsp:cNvPr id="0" name=""/>
        <dsp:cNvSpPr/>
      </dsp:nvSpPr>
      <dsp:spPr>
        <a:xfrm>
          <a:off x="0" y="5397788"/>
          <a:ext cx="6588691" cy="985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0C1A3-2973-4174-A33B-E23419F9E1F4}">
      <dsp:nvSpPr>
        <dsp:cNvPr id="0" name=""/>
        <dsp:cNvSpPr/>
      </dsp:nvSpPr>
      <dsp:spPr>
        <a:xfrm>
          <a:off x="298119" y="5619530"/>
          <a:ext cx="542565" cy="5420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B9FB9A-15FD-4C26-9A59-078EE859CE1D}">
      <dsp:nvSpPr>
        <dsp:cNvPr id="0" name=""/>
        <dsp:cNvSpPr/>
      </dsp:nvSpPr>
      <dsp:spPr>
        <a:xfrm>
          <a:off x="1138805" y="5397788"/>
          <a:ext cx="5398437" cy="1077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79" tIns="114079" rIns="114079" bIns="114079" numCol="1" spcCol="1270" anchor="ctr" anchorCtr="0">
          <a:noAutofit/>
        </a:bodyPr>
        <a:lstStyle/>
        <a:p>
          <a:pPr marL="0" lvl="0" indent="0" algn="l" defTabSz="889000">
            <a:lnSpc>
              <a:spcPct val="100000"/>
            </a:lnSpc>
            <a:spcBef>
              <a:spcPct val="0"/>
            </a:spcBef>
            <a:spcAft>
              <a:spcPct val="35000"/>
            </a:spcAft>
            <a:buNone/>
          </a:pPr>
          <a:r>
            <a:rPr lang="en-US" sz="2000" kern="1200" dirty="0"/>
            <a:t>To support staff retention and empower those with work with and for</a:t>
          </a:r>
        </a:p>
      </dsp:txBody>
      <dsp:txXfrm>
        <a:off x="1138805" y="5397788"/>
        <a:ext cx="5398437" cy="1077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F2221-AE2F-4185-9E47-9846AAF4A077}">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A11F2-1AC2-4A31-8322-E9E862C7E49C}">
      <dsp:nvSpPr>
        <dsp:cNvPr id="0" name=""/>
        <dsp:cNvSpPr/>
      </dsp:nvSpPr>
      <dsp:spPr>
        <a:xfrm>
          <a:off x="296259" y="224956"/>
          <a:ext cx="538654" cy="53865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D69661-679F-4F5F-AA90-87E5ABCCBF09}">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Outcomes/achievements are reached more quickly</a:t>
          </a:r>
        </a:p>
      </dsp:txBody>
      <dsp:txXfrm>
        <a:off x="1131174" y="4597"/>
        <a:ext cx="5382429" cy="979371"/>
      </dsp:txXfrm>
    </dsp:sp>
    <dsp:sp modelId="{CAAA8414-F983-4121-B0FD-E1A4787EC642}">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A779D-1340-45B0-B75F-9ECAF367F2E5}">
      <dsp:nvSpPr>
        <dsp:cNvPr id="0" name=""/>
        <dsp:cNvSpPr/>
      </dsp:nvSpPr>
      <dsp:spPr>
        <a:xfrm>
          <a:off x="296259" y="1449171"/>
          <a:ext cx="538654" cy="53865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146EFF-5503-4264-824A-D2B8BA70703C}">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Staff develop critical thinking skills</a:t>
          </a:r>
        </a:p>
      </dsp:txBody>
      <dsp:txXfrm>
        <a:off x="1131174" y="1228812"/>
        <a:ext cx="5382429" cy="979371"/>
      </dsp:txXfrm>
    </dsp:sp>
    <dsp:sp modelId="{B259C1A8-FEBB-49F6-AE78-1A4369236855}">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8E3405-CFD0-4BFD-AE27-ADA10A8087FA}">
      <dsp:nvSpPr>
        <dsp:cNvPr id="0" name=""/>
        <dsp:cNvSpPr/>
      </dsp:nvSpPr>
      <dsp:spPr>
        <a:xfrm>
          <a:off x="296259" y="2673385"/>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45C680-13F3-451E-B506-2A0113805EB4}">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Knowledge and skills of staff are tapped; morale is boosted</a:t>
          </a:r>
        </a:p>
      </dsp:txBody>
      <dsp:txXfrm>
        <a:off x="1131174" y="2453027"/>
        <a:ext cx="5382429" cy="979371"/>
      </dsp:txXfrm>
    </dsp:sp>
    <dsp:sp modelId="{340D6106-0F1D-44FA-86C6-0FD384B09304}">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015E24-1718-4F8D-92F1-9DDEB5DA3FAB}">
      <dsp:nvSpPr>
        <dsp:cNvPr id="0" name=""/>
        <dsp:cNvSpPr/>
      </dsp:nvSpPr>
      <dsp:spPr>
        <a:xfrm>
          <a:off x="296259" y="3897600"/>
          <a:ext cx="538654" cy="53865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CC8E9-28C0-416A-8F21-45656E6F6085}">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Managers’ stress is reduced – people answer their own questions</a:t>
          </a:r>
        </a:p>
      </dsp:txBody>
      <dsp:txXfrm>
        <a:off x="1131174" y="3677241"/>
        <a:ext cx="5382429" cy="979371"/>
      </dsp:txXfrm>
    </dsp:sp>
    <dsp:sp modelId="{BD2AB09D-4162-4CEC-86B6-431016D1A92D}">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D5728-0625-4977-9852-7C2FADDE4ADB}">
      <dsp:nvSpPr>
        <dsp:cNvPr id="0" name=""/>
        <dsp:cNvSpPr/>
      </dsp:nvSpPr>
      <dsp:spPr>
        <a:xfrm>
          <a:off x="296259" y="5121814"/>
          <a:ext cx="538654" cy="53865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D4737D-951C-4751-B163-276A25953A3B}">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The Coach Approach is aligned with system of care practice and models a strengths-based approach</a:t>
          </a:r>
        </a:p>
      </dsp:txBody>
      <dsp:txXfrm>
        <a:off x="1131174" y="4901456"/>
        <a:ext cx="5382429" cy="979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848F6-FDBF-4FA8-AD98-BA3B4570CD51}">
      <dsp:nvSpPr>
        <dsp:cNvPr id="0" name=""/>
        <dsp:cNvSpPr/>
      </dsp:nvSpPr>
      <dsp:spPr>
        <a:xfrm rot="5400000">
          <a:off x="6912153" y="-3066551"/>
          <a:ext cx="476909"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rPr>
            <a:t> </a:t>
          </a:r>
          <a:r>
            <a:rPr lang="en-US" sz="1800" kern="1200" dirty="0">
              <a:latin typeface="+mn-lt"/>
              <a:cs typeface="Arial" panose="020B0604020202020204" pitchFamily="34" charset="0"/>
            </a:rPr>
            <a:t>Showing up equipped and aware</a:t>
          </a:r>
        </a:p>
      </dsp:txBody>
      <dsp:txXfrm rot="-5400000">
        <a:off x="3785616" y="83267"/>
        <a:ext cx="6706703" cy="430347"/>
      </dsp:txXfrm>
    </dsp:sp>
    <dsp:sp modelId="{E7F9EB04-F655-4DCC-A693-6B933515F0C7}">
      <dsp:nvSpPr>
        <dsp:cNvPr id="0" name=""/>
        <dsp:cNvSpPr/>
      </dsp:nvSpPr>
      <dsp:spPr>
        <a:xfrm>
          <a:off x="0" y="371"/>
          <a:ext cx="3785616" cy="5961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mn-lt"/>
            </a:rPr>
            <a:t>Presence</a:t>
          </a:r>
          <a:endParaRPr lang="en-US" sz="2600" kern="1200" dirty="0"/>
        </a:p>
      </dsp:txBody>
      <dsp:txXfrm>
        <a:off x="29101" y="29472"/>
        <a:ext cx="3727414" cy="537935"/>
      </dsp:txXfrm>
    </dsp:sp>
    <dsp:sp modelId="{B9ACBC69-C5C9-4EF7-9C5D-A9E343EB645C}">
      <dsp:nvSpPr>
        <dsp:cNvPr id="0" name=""/>
        <dsp:cNvSpPr/>
      </dsp:nvSpPr>
      <dsp:spPr>
        <a:xfrm rot="5400000">
          <a:off x="6912153" y="-2440607"/>
          <a:ext cx="476909" cy="6729984"/>
        </a:xfrm>
        <a:prstGeom prst="round2SameRect">
          <a:avLst/>
        </a:prstGeom>
        <a:solidFill>
          <a:schemeClr val="accent5">
            <a:tint val="40000"/>
            <a:alpha val="90000"/>
            <a:hueOff val="-1123294"/>
            <a:satOff val="-3805"/>
            <a:lumOff val="-488"/>
            <a:alphaOff val="0"/>
          </a:schemeClr>
        </a:solidFill>
        <a:ln w="12700" cap="flat" cmpd="sng" algn="ctr">
          <a:solidFill>
            <a:schemeClr val="accent5">
              <a:tint val="40000"/>
              <a:alpha val="90000"/>
              <a:hueOff val="-1123294"/>
              <a:satOff val="-3805"/>
              <a:lumOff val="-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cs typeface="Arial" panose="020B0604020202020204" pitchFamily="34" charset="0"/>
            </a:rPr>
            <a:t>Listening to understand</a:t>
          </a:r>
        </a:p>
      </dsp:txBody>
      <dsp:txXfrm rot="-5400000">
        <a:off x="3785616" y="709211"/>
        <a:ext cx="6706703" cy="430347"/>
      </dsp:txXfrm>
    </dsp:sp>
    <dsp:sp modelId="{976F4C30-39E9-4206-AC92-28209B834874}">
      <dsp:nvSpPr>
        <dsp:cNvPr id="0" name=""/>
        <dsp:cNvSpPr/>
      </dsp:nvSpPr>
      <dsp:spPr>
        <a:xfrm>
          <a:off x="0" y="626315"/>
          <a:ext cx="3785616" cy="596137"/>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mn-lt"/>
            </a:rPr>
            <a:t>Engaged Listening</a:t>
          </a:r>
          <a:endParaRPr lang="en-US" sz="2600" kern="1200" dirty="0">
            <a:latin typeface="+mn-lt"/>
            <a:cs typeface="Arial" panose="020B0604020202020204" pitchFamily="34" charset="0"/>
          </a:endParaRPr>
        </a:p>
      </dsp:txBody>
      <dsp:txXfrm>
        <a:off x="29101" y="655416"/>
        <a:ext cx="3727414" cy="537935"/>
      </dsp:txXfrm>
    </dsp:sp>
    <dsp:sp modelId="{31D996CB-0C04-489D-8DD2-E0A2F7E13D20}">
      <dsp:nvSpPr>
        <dsp:cNvPr id="0" name=""/>
        <dsp:cNvSpPr/>
      </dsp:nvSpPr>
      <dsp:spPr>
        <a:xfrm rot="5400000">
          <a:off x="6912153" y="-1814663"/>
          <a:ext cx="476909" cy="6729984"/>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cs typeface="Arial" panose="020B0604020202020204" pitchFamily="34" charset="0"/>
            </a:rPr>
            <a:t>Checking your understanding </a:t>
          </a:r>
        </a:p>
      </dsp:txBody>
      <dsp:txXfrm rot="-5400000">
        <a:off x="3785616" y="1335155"/>
        <a:ext cx="6706703" cy="430347"/>
      </dsp:txXfrm>
    </dsp:sp>
    <dsp:sp modelId="{8D50D210-25EA-478B-B365-B4D103C894A9}">
      <dsp:nvSpPr>
        <dsp:cNvPr id="0" name=""/>
        <dsp:cNvSpPr/>
      </dsp:nvSpPr>
      <dsp:spPr>
        <a:xfrm>
          <a:off x="0" y="1252259"/>
          <a:ext cx="3785616" cy="59613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mn-lt"/>
            </a:rPr>
            <a:t>Clarifying and Reflecting</a:t>
          </a:r>
          <a:endParaRPr lang="en-US" sz="2600" kern="1200" dirty="0">
            <a:latin typeface="+mn-lt"/>
            <a:cs typeface="Arial" panose="020B0604020202020204" pitchFamily="34" charset="0"/>
          </a:endParaRPr>
        </a:p>
      </dsp:txBody>
      <dsp:txXfrm>
        <a:off x="29101" y="1281360"/>
        <a:ext cx="3727414" cy="537935"/>
      </dsp:txXfrm>
    </dsp:sp>
    <dsp:sp modelId="{6F146220-4CB7-4B58-A2F8-8668C7E3115B}">
      <dsp:nvSpPr>
        <dsp:cNvPr id="0" name=""/>
        <dsp:cNvSpPr/>
      </dsp:nvSpPr>
      <dsp:spPr>
        <a:xfrm rot="5400000">
          <a:off x="6912153" y="-1188720"/>
          <a:ext cx="476909" cy="6729984"/>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cs typeface="Arial" panose="020B0604020202020204" pitchFamily="34" charset="0"/>
            </a:rPr>
            <a:t>Questions with genuine curiosity to promote reflection in coachee</a:t>
          </a:r>
        </a:p>
      </dsp:txBody>
      <dsp:txXfrm rot="-5400000">
        <a:off x="3785616" y="1961098"/>
        <a:ext cx="6706703" cy="430347"/>
      </dsp:txXfrm>
    </dsp:sp>
    <dsp:sp modelId="{C4569885-CD49-4A05-8B4E-857D1A8C1A5F}">
      <dsp:nvSpPr>
        <dsp:cNvPr id="0" name=""/>
        <dsp:cNvSpPr/>
      </dsp:nvSpPr>
      <dsp:spPr>
        <a:xfrm>
          <a:off x="0" y="1878203"/>
          <a:ext cx="3785616" cy="5961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mn-lt"/>
            </a:rPr>
            <a:t>Inquiry</a:t>
          </a:r>
          <a:endParaRPr lang="en-US" sz="2600" kern="1200" dirty="0">
            <a:latin typeface="+mn-lt"/>
            <a:cs typeface="Arial" panose="020B0604020202020204" pitchFamily="34" charset="0"/>
          </a:endParaRPr>
        </a:p>
      </dsp:txBody>
      <dsp:txXfrm>
        <a:off x="29101" y="1907304"/>
        <a:ext cx="3727414" cy="537935"/>
      </dsp:txXfrm>
    </dsp:sp>
    <dsp:sp modelId="{8805D858-68E6-4557-9780-C53EBA33BAC2}">
      <dsp:nvSpPr>
        <dsp:cNvPr id="0" name=""/>
        <dsp:cNvSpPr/>
      </dsp:nvSpPr>
      <dsp:spPr>
        <a:xfrm rot="5400000">
          <a:off x="6912153" y="-562776"/>
          <a:ext cx="476909" cy="6729984"/>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cs typeface="Arial" panose="020B0604020202020204" pitchFamily="34" charset="0"/>
            </a:rPr>
            <a:t>Strengthening others by positive feedback </a:t>
          </a:r>
        </a:p>
      </dsp:txBody>
      <dsp:txXfrm rot="-5400000">
        <a:off x="3785616" y="2587042"/>
        <a:ext cx="6706703" cy="430347"/>
      </dsp:txXfrm>
    </dsp:sp>
    <dsp:sp modelId="{3CC7DD0E-D72E-4C9E-A7B8-780AF6883FA4}">
      <dsp:nvSpPr>
        <dsp:cNvPr id="0" name=""/>
        <dsp:cNvSpPr/>
      </dsp:nvSpPr>
      <dsp:spPr>
        <a:xfrm>
          <a:off x="0" y="2504147"/>
          <a:ext cx="3785616" cy="59613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mn-lt"/>
            </a:rPr>
            <a:t>Collaborative Feedback</a:t>
          </a:r>
          <a:endParaRPr lang="en-US" sz="2600" kern="1200" dirty="0">
            <a:latin typeface="+mn-lt"/>
            <a:cs typeface="Arial" panose="020B0604020202020204" pitchFamily="34" charset="0"/>
          </a:endParaRPr>
        </a:p>
      </dsp:txBody>
      <dsp:txXfrm>
        <a:off x="29101" y="2533248"/>
        <a:ext cx="3727414" cy="537935"/>
      </dsp:txXfrm>
    </dsp:sp>
    <dsp:sp modelId="{0DB7A1D9-4473-4AAC-A675-5DF4F5889B5A}">
      <dsp:nvSpPr>
        <dsp:cNvPr id="0" name=""/>
        <dsp:cNvSpPr/>
      </dsp:nvSpPr>
      <dsp:spPr>
        <a:xfrm rot="5400000">
          <a:off x="6912153" y="63167"/>
          <a:ext cx="476909" cy="6729984"/>
        </a:xfrm>
        <a:prstGeom prst="round2SameRect">
          <a:avLst/>
        </a:prstGeom>
        <a:solidFill>
          <a:schemeClr val="accent5">
            <a:tint val="40000"/>
            <a:alpha val="90000"/>
            <a:hueOff val="-5616468"/>
            <a:satOff val="-19027"/>
            <a:lumOff val="-2440"/>
            <a:alphaOff val="0"/>
          </a:schemeClr>
        </a:solidFill>
        <a:ln w="12700" cap="flat" cmpd="sng" algn="ctr">
          <a:solidFill>
            <a:schemeClr val="accent5">
              <a:tint val="40000"/>
              <a:alpha val="90000"/>
              <a:hueOff val="-5616468"/>
              <a:satOff val="-19027"/>
              <a:lumOff val="-24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cs typeface="Arial" panose="020B0604020202020204" pitchFamily="34" charset="0"/>
            </a:rPr>
            <a:t>Keeping momentum toward desired outcomes</a:t>
          </a:r>
        </a:p>
      </dsp:txBody>
      <dsp:txXfrm rot="-5400000">
        <a:off x="3785616" y="3212986"/>
        <a:ext cx="6706703" cy="430347"/>
      </dsp:txXfrm>
    </dsp:sp>
    <dsp:sp modelId="{859D0376-BFDF-4A8E-B26D-DAD130A2C164}">
      <dsp:nvSpPr>
        <dsp:cNvPr id="0" name=""/>
        <dsp:cNvSpPr/>
      </dsp:nvSpPr>
      <dsp:spPr>
        <a:xfrm>
          <a:off x="0" y="3130091"/>
          <a:ext cx="3785616" cy="596137"/>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mn-lt"/>
            </a:rPr>
            <a:t>Anchoring Accountability</a:t>
          </a:r>
          <a:endParaRPr lang="en-US" sz="2600" kern="1200" dirty="0">
            <a:latin typeface="+mn-lt"/>
            <a:cs typeface="Arial" panose="020B0604020202020204" pitchFamily="34" charset="0"/>
          </a:endParaRPr>
        </a:p>
      </dsp:txBody>
      <dsp:txXfrm>
        <a:off x="29101" y="3159192"/>
        <a:ext cx="3727414" cy="537935"/>
      </dsp:txXfrm>
    </dsp:sp>
    <dsp:sp modelId="{8CF300E7-D5A5-4D97-976C-0C13391DFCFB}">
      <dsp:nvSpPr>
        <dsp:cNvPr id="0" name=""/>
        <dsp:cNvSpPr/>
      </dsp:nvSpPr>
      <dsp:spPr>
        <a:xfrm rot="5400000">
          <a:off x="6912153" y="689111"/>
          <a:ext cx="476909"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cs typeface="Arial" panose="020B0604020202020204" pitchFamily="34" charset="0"/>
            </a:rPr>
            <a:t>Acting consistently in accordance with The Coach Approach values</a:t>
          </a:r>
        </a:p>
      </dsp:txBody>
      <dsp:txXfrm rot="-5400000">
        <a:off x="3785616" y="3838930"/>
        <a:ext cx="6706703" cy="430347"/>
      </dsp:txXfrm>
    </dsp:sp>
    <dsp:sp modelId="{9C37960A-F600-48FD-B393-2F68F3BF5C7D}">
      <dsp:nvSpPr>
        <dsp:cNvPr id="0" name=""/>
        <dsp:cNvSpPr/>
      </dsp:nvSpPr>
      <dsp:spPr>
        <a:xfrm>
          <a:off x="0" y="3756035"/>
          <a:ext cx="3785616" cy="5961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mn-lt"/>
            </a:rPr>
            <a:t>Modeling Behavior</a:t>
          </a:r>
          <a:endParaRPr lang="en-US" sz="2600" kern="1200" dirty="0">
            <a:latin typeface="+mn-lt"/>
            <a:cs typeface="Arial" panose="020B0604020202020204" pitchFamily="34" charset="0"/>
          </a:endParaRPr>
        </a:p>
      </dsp:txBody>
      <dsp:txXfrm>
        <a:off x="29101" y="3785136"/>
        <a:ext cx="3727414" cy="537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99BD-DC11-41EF-BD68-C6FE49CB2CB1}">
      <dsp:nvSpPr>
        <dsp:cNvPr id="0" name=""/>
        <dsp:cNvSpPr/>
      </dsp:nvSpPr>
      <dsp:spPr>
        <a:xfrm>
          <a:off x="174154" y="756771"/>
          <a:ext cx="2126358" cy="1440563"/>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09488-6DE3-4549-A413-C33DDC222E76}">
      <dsp:nvSpPr>
        <dsp:cNvPr id="0" name=""/>
        <dsp:cNvSpPr/>
      </dsp:nvSpPr>
      <dsp:spPr>
        <a:xfrm>
          <a:off x="1078" y="2328833"/>
          <a:ext cx="2472510" cy="9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Black" panose="020B0A04020102020204" pitchFamily="34" charset="0"/>
            </a:rPr>
            <a:t>Partnership</a:t>
          </a:r>
        </a:p>
        <a:p>
          <a:pPr marL="0" lvl="0" indent="0" algn="ctr" defTabSz="106680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Mutuality</a:t>
          </a:r>
        </a:p>
        <a:p>
          <a:pPr marL="0" lvl="0" indent="0" algn="ctr" defTabSz="106680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Accountability</a:t>
          </a:r>
        </a:p>
        <a:p>
          <a:pPr marL="0" lvl="0" indent="0" algn="ctr" defTabSz="106680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Modeling</a:t>
          </a:r>
        </a:p>
        <a:p>
          <a:pPr marL="0" lvl="0" indent="0" algn="ctr" defTabSz="106680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Boundaries</a:t>
          </a:r>
          <a:endParaRPr lang="en-US" sz="2400" kern="1200" dirty="0">
            <a:solidFill>
              <a:schemeClr val="bg1"/>
            </a:solidFill>
            <a:latin typeface="Arial" panose="020B0604020202020204" pitchFamily="34" charset="0"/>
            <a:cs typeface="Arial" panose="020B0604020202020204" pitchFamily="34" charset="0"/>
          </a:endParaRPr>
        </a:p>
      </dsp:txBody>
      <dsp:txXfrm>
        <a:off x="1078" y="2328833"/>
        <a:ext cx="2472510" cy="917301"/>
      </dsp:txXfrm>
    </dsp:sp>
    <dsp:sp modelId="{62E3B15A-5E2E-4FA1-8AE7-19654A731ACD}">
      <dsp:nvSpPr>
        <dsp:cNvPr id="0" name=""/>
        <dsp:cNvSpPr/>
      </dsp:nvSpPr>
      <dsp:spPr>
        <a:xfrm>
          <a:off x="2894019" y="756771"/>
          <a:ext cx="2126358" cy="1440563"/>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009A0-AE35-4F21-8F30-BA839FDF52AD}">
      <dsp:nvSpPr>
        <dsp:cNvPr id="0" name=""/>
        <dsp:cNvSpPr/>
      </dsp:nvSpPr>
      <dsp:spPr>
        <a:xfrm>
          <a:off x="2720943" y="2328833"/>
          <a:ext cx="2472510" cy="9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Black" panose="020B0A04020102020204" pitchFamily="34" charset="0"/>
            </a:rPr>
            <a:t>Focus</a:t>
          </a:r>
        </a:p>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Presence</a:t>
          </a:r>
        </a:p>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Intention</a:t>
          </a:r>
        </a:p>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Commitment</a:t>
          </a:r>
        </a:p>
      </dsp:txBody>
      <dsp:txXfrm>
        <a:off x="2720943" y="2328833"/>
        <a:ext cx="2472510" cy="917301"/>
      </dsp:txXfrm>
    </dsp:sp>
    <dsp:sp modelId="{ED46B0A2-C6F7-4182-8B3F-A6AB640412DE}">
      <dsp:nvSpPr>
        <dsp:cNvPr id="0" name=""/>
        <dsp:cNvSpPr/>
      </dsp:nvSpPr>
      <dsp:spPr>
        <a:xfrm>
          <a:off x="5613884" y="756771"/>
          <a:ext cx="2126358" cy="1440563"/>
        </a:xfrm>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A4B80-6848-4137-8E70-9B5CC95CF49E}">
      <dsp:nvSpPr>
        <dsp:cNvPr id="0" name=""/>
        <dsp:cNvSpPr/>
      </dsp:nvSpPr>
      <dsp:spPr>
        <a:xfrm>
          <a:off x="5440808" y="2328833"/>
          <a:ext cx="2472510" cy="9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Black" panose="020B0A04020102020204" pitchFamily="34" charset="0"/>
            </a:rPr>
            <a:t>Exploration</a:t>
          </a:r>
        </a:p>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Curiosity</a:t>
          </a:r>
        </a:p>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Openness</a:t>
          </a:r>
        </a:p>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Opportunities</a:t>
          </a:r>
        </a:p>
      </dsp:txBody>
      <dsp:txXfrm>
        <a:off x="5440808" y="2328833"/>
        <a:ext cx="2472510" cy="917301"/>
      </dsp:txXfrm>
    </dsp:sp>
    <dsp:sp modelId="{ADF3F040-9654-44BF-8128-3EF31C18C4AE}">
      <dsp:nvSpPr>
        <dsp:cNvPr id="0" name=""/>
        <dsp:cNvSpPr/>
      </dsp:nvSpPr>
      <dsp:spPr>
        <a:xfrm>
          <a:off x="8595724" y="756771"/>
          <a:ext cx="2126358" cy="1440563"/>
        </a:xfrm>
        <a:prstGeom prst="round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D3030-06B5-4ABC-AD58-5AE215DFBD7A}">
      <dsp:nvSpPr>
        <dsp:cNvPr id="0" name=""/>
        <dsp:cNvSpPr/>
      </dsp:nvSpPr>
      <dsp:spPr>
        <a:xfrm>
          <a:off x="8160673" y="2328833"/>
          <a:ext cx="2996459" cy="9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ts val="1200"/>
            </a:spcAft>
            <a:buNone/>
          </a:pPr>
          <a:r>
            <a:rPr lang="en-US" sz="2400" b="1" kern="1200" dirty="0">
              <a:solidFill>
                <a:schemeClr val="bg1"/>
              </a:solidFill>
              <a:latin typeface="Arial Black" panose="020B0A04020102020204" pitchFamily="34" charset="0"/>
            </a:rPr>
            <a:t>Understanding</a:t>
          </a:r>
        </a:p>
        <a:p>
          <a:pPr marL="0" lvl="0" indent="0" algn="ctr" defTabSz="1066800">
            <a:lnSpc>
              <a:spcPct val="90000"/>
            </a:lnSpc>
            <a:spcBef>
              <a:spcPct val="0"/>
            </a:spcBef>
            <a:spcAft>
              <a:spcPts val="1200"/>
            </a:spcAft>
            <a:buNone/>
          </a:pPr>
          <a:r>
            <a:rPr lang="en-US" sz="2400" kern="1200" dirty="0">
              <a:solidFill>
                <a:schemeClr val="bg1"/>
              </a:solidFill>
              <a:latin typeface="Arial" panose="020B0604020202020204" pitchFamily="34" charset="0"/>
              <a:cs typeface="Arial" panose="020B0604020202020204" pitchFamily="34" charset="0"/>
            </a:rPr>
            <a:t>Listening</a:t>
          </a:r>
        </a:p>
        <a:p>
          <a:pPr marL="0" lvl="0" indent="0" algn="ctr" defTabSz="1066800">
            <a:lnSpc>
              <a:spcPct val="90000"/>
            </a:lnSpc>
            <a:spcBef>
              <a:spcPct val="0"/>
            </a:spcBef>
            <a:spcAft>
              <a:spcPts val="1200"/>
            </a:spcAft>
            <a:buNone/>
          </a:pPr>
          <a:r>
            <a:rPr lang="en-US" sz="2400" kern="1200" dirty="0">
              <a:solidFill>
                <a:schemeClr val="bg1"/>
              </a:solidFill>
              <a:latin typeface="Arial" panose="020B0604020202020204" pitchFamily="34" charset="0"/>
              <a:cs typeface="Arial" panose="020B0604020202020204" pitchFamily="34" charset="0"/>
            </a:rPr>
            <a:t>Perspective-Gaining</a:t>
          </a:r>
        </a:p>
        <a:p>
          <a:pPr marL="0" lvl="0" indent="0" algn="ctr" defTabSz="1066800">
            <a:lnSpc>
              <a:spcPct val="90000"/>
            </a:lnSpc>
            <a:spcBef>
              <a:spcPct val="0"/>
            </a:spcBef>
            <a:spcAft>
              <a:spcPts val="1200"/>
            </a:spcAft>
            <a:buNone/>
          </a:pPr>
          <a:r>
            <a:rPr lang="en-US" sz="2400" kern="1200" dirty="0">
              <a:solidFill>
                <a:schemeClr val="bg1"/>
              </a:solidFill>
              <a:latin typeface="Arial" panose="020B0604020202020204" pitchFamily="34" charset="0"/>
              <a:cs typeface="Arial" panose="020B0604020202020204" pitchFamily="34" charset="0"/>
            </a:rPr>
            <a:t>Recognition</a:t>
          </a:r>
        </a:p>
      </dsp:txBody>
      <dsp:txXfrm>
        <a:off x="8160673" y="2328833"/>
        <a:ext cx="2996459" cy="9173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734B1-A8C4-4353-A61F-59B9763581E6}">
      <dsp:nvSpPr>
        <dsp:cNvPr id="0" name=""/>
        <dsp:cNvSpPr/>
      </dsp:nvSpPr>
      <dsp:spPr>
        <a:xfrm>
          <a:off x="0" y="2690"/>
          <a:ext cx="3779520" cy="55038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SAFE:</a:t>
          </a:r>
          <a:endParaRPr lang="en-US" sz="3500" kern="1200" dirty="0"/>
        </a:p>
        <a:p>
          <a:pPr marL="228600" lvl="1" indent="-228600" algn="l" defTabSz="1200150">
            <a:lnSpc>
              <a:spcPct val="90000"/>
            </a:lnSpc>
            <a:spcBef>
              <a:spcPct val="0"/>
            </a:spcBef>
            <a:spcAft>
              <a:spcPct val="15000"/>
            </a:spcAft>
            <a:buChar char="•"/>
          </a:pPr>
          <a:r>
            <a:rPr lang="en-US" sz="2700" kern="1200" dirty="0"/>
            <a:t>Our neurobiology is rooted in identifying and resolving threats. </a:t>
          </a:r>
        </a:p>
        <a:p>
          <a:pPr marL="228600" lvl="1" indent="-228600" algn="l" defTabSz="1200150">
            <a:lnSpc>
              <a:spcPct val="90000"/>
            </a:lnSpc>
            <a:spcBef>
              <a:spcPct val="0"/>
            </a:spcBef>
            <a:spcAft>
              <a:spcPct val="15000"/>
            </a:spcAft>
            <a:buChar char="•"/>
          </a:pPr>
          <a:r>
            <a:rPr lang="en-US" sz="2700" kern="1200" dirty="0"/>
            <a:t>We can often feel uncertain about ourselves, others, our relationships, or the larger world</a:t>
          </a:r>
        </a:p>
        <a:p>
          <a:pPr marL="228600" lvl="1" indent="-228600" algn="l" defTabSz="1200150">
            <a:lnSpc>
              <a:spcPct val="90000"/>
            </a:lnSpc>
            <a:spcBef>
              <a:spcPct val="0"/>
            </a:spcBef>
            <a:spcAft>
              <a:spcPct val="15000"/>
            </a:spcAft>
            <a:buChar char="•"/>
          </a:pPr>
          <a:r>
            <a:rPr lang="en-US" sz="2700" kern="1200" dirty="0"/>
            <a:t>We act in a way to protect ourselves</a:t>
          </a:r>
        </a:p>
      </dsp:txBody>
      <dsp:txXfrm>
        <a:off x="110698" y="113388"/>
        <a:ext cx="3558124" cy="5282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AD4B6-846A-4565-989A-8C82840D724C}">
      <dsp:nvSpPr>
        <dsp:cNvPr id="0" name=""/>
        <dsp:cNvSpPr/>
      </dsp:nvSpPr>
      <dsp:spPr>
        <a:xfrm>
          <a:off x="0" y="2690"/>
          <a:ext cx="4128715" cy="55038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SEEN:</a:t>
          </a:r>
          <a:endParaRPr lang="en-US" sz="3100" kern="1200" dirty="0"/>
        </a:p>
        <a:p>
          <a:pPr marL="228600" lvl="1" indent="-228600" algn="l" defTabSz="1066800">
            <a:lnSpc>
              <a:spcPct val="90000"/>
            </a:lnSpc>
            <a:spcBef>
              <a:spcPct val="0"/>
            </a:spcBef>
            <a:spcAft>
              <a:spcPct val="15000"/>
            </a:spcAft>
            <a:buChar char="•"/>
          </a:pPr>
          <a:r>
            <a:rPr lang="en-US" sz="2400" kern="1200" dirty="0"/>
            <a:t>Recognition is vital for a culture and coaching mindset of safety, visibility, and respect. It fulfills our basic need for identity, value, and belonging. Recognition enhances trust, cooperation, and engagement. Without recognition, resentment, frustration, or conflict may arise.</a:t>
          </a:r>
        </a:p>
      </dsp:txBody>
      <dsp:txXfrm>
        <a:off x="120926" y="123616"/>
        <a:ext cx="3886863" cy="52619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8A87F-1C9A-4B5F-9EDB-45FD31D4771C}">
      <dsp:nvSpPr>
        <dsp:cNvPr id="0" name=""/>
        <dsp:cNvSpPr/>
      </dsp:nvSpPr>
      <dsp:spPr>
        <a:xfrm>
          <a:off x="0" y="2695"/>
          <a:ext cx="3631759" cy="5515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HEARD:</a:t>
          </a:r>
          <a:endParaRPr lang="en-US" sz="3200" kern="1200" dirty="0"/>
        </a:p>
        <a:p>
          <a:pPr marL="228600" lvl="1" indent="-228600" algn="l" defTabSz="1111250">
            <a:lnSpc>
              <a:spcPct val="90000"/>
            </a:lnSpc>
            <a:spcBef>
              <a:spcPct val="0"/>
            </a:spcBef>
            <a:spcAft>
              <a:spcPct val="15000"/>
            </a:spcAft>
            <a:buChar char="•"/>
          </a:pPr>
          <a:r>
            <a:rPr lang="en-US" sz="2500" kern="1200" dirty="0"/>
            <a:t>Hearing is a skill that fosters collaboration and innovation by valuing others' input. It involves listening attentively and curiously to understand and acknowledge the information and the person who shares it.</a:t>
          </a:r>
        </a:p>
        <a:p>
          <a:pPr marL="228600" lvl="1" indent="-228600" algn="l" defTabSz="1111250">
            <a:lnSpc>
              <a:spcPct val="90000"/>
            </a:lnSpc>
            <a:spcBef>
              <a:spcPct val="0"/>
            </a:spcBef>
            <a:spcAft>
              <a:spcPct val="15000"/>
            </a:spcAft>
            <a:buChar char="•"/>
          </a:pPr>
          <a:endParaRPr lang="en-US" sz="2500" kern="1200" dirty="0"/>
        </a:p>
      </dsp:txBody>
      <dsp:txXfrm>
        <a:off x="106371" y="109066"/>
        <a:ext cx="3419017" cy="53031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AFAEB-F88B-4C7E-A69F-5BCA25889AA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B6FFC-BBBF-45FF-BCB3-8605EC2AFFA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B549A-66AE-4F0B-9F33-01FC3415B74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A coaching leader uses coaching skills and principles to encourage others to lead from any chair or position.</a:t>
          </a:r>
        </a:p>
      </dsp:txBody>
      <dsp:txXfrm>
        <a:off x="1435590" y="531"/>
        <a:ext cx="9080009" cy="1242935"/>
      </dsp:txXfrm>
    </dsp:sp>
    <dsp:sp modelId="{86D6A0B3-806A-4524-A28C-E471F98F484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2ABAB-4271-4CE8-80D7-F101CCD5F25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CE9C9-C845-4344-83BF-7C63FE9AC42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A coaching leader does not tell people what to do or how to do it. Instead, they help people discover their own solutions and resources and encourage them to take ownership and accountability for their actions and results. </a:t>
          </a:r>
        </a:p>
      </dsp:txBody>
      <dsp:txXfrm>
        <a:off x="1435590" y="1554201"/>
        <a:ext cx="9080009" cy="1242935"/>
      </dsp:txXfrm>
    </dsp:sp>
    <dsp:sp modelId="{2894EDC7-CE88-4DE0-B57A-E96934FA9D19}">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2D1C04-4AD5-40CC-9712-E310661732B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DC5A5-EA1C-4ECB-AC9D-A8FCE4CB578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A coaching leader also models the behaviors and attitudes they want to see in others, such as being open to feedback, learning from mistakes, and seeking continuous improvement. </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51B79E-7126-044F-AF7D-351F19D6210C}"/>
              </a:ext>
            </a:extLst>
          </p:cNvPr>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a:extLst>
              <a:ext uri="{FF2B5EF4-FFF2-40B4-BE49-F238E27FC236}">
                <a16:creationId xmlns:a16="http://schemas.microsoft.com/office/drawing/2014/main" id="{1888E2FE-9AA0-7D4E-8562-1014C61B1E55}"/>
              </a:ext>
            </a:extLst>
          </p:cNvPr>
          <p:cNvSpPr>
            <a:spLocks noGrp="1"/>
          </p:cNvSpPr>
          <p:nvPr>
            <p:ph type="dt" sz="quarter" idx="1"/>
          </p:nvPr>
        </p:nvSpPr>
        <p:spPr>
          <a:xfrm>
            <a:off x="4143587" y="1"/>
            <a:ext cx="3169920" cy="481727"/>
          </a:xfrm>
          <a:prstGeom prst="rect">
            <a:avLst/>
          </a:prstGeom>
        </p:spPr>
        <p:txBody>
          <a:bodyPr vert="horz" lIns="96647" tIns="48324" rIns="96647" bIns="48324" rtlCol="0"/>
          <a:lstStyle>
            <a:lvl1pPr algn="r">
              <a:defRPr sz="1300"/>
            </a:lvl1pPr>
          </a:lstStyle>
          <a:p>
            <a:fld id="{2EB554E2-8152-E64B-B13A-03CD9DFA3B44}" type="datetimeFigureOut">
              <a:rPr lang="en-US" smtClean="0"/>
              <a:t>5/25/2023</a:t>
            </a:fld>
            <a:endParaRPr lang="en-US" dirty="0"/>
          </a:p>
        </p:txBody>
      </p:sp>
      <p:sp>
        <p:nvSpPr>
          <p:cNvPr id="4" name="Footer Placeholder 3">
            <a:extLst>
              <a:ext uri="{FF2B5EF4-FFF2-40B4-BE49-F238E27FC236}">
                <a16:creationId xmlns:a16="http://schemas.microsoft.com/office/drawing/2014/main" id="{F599CE8B-E108-2145-8F7C-38524BBC7617}"/>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22086D8-34F6-6F4A-9C83-66AFD7FAC3A8}"/>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56BF9CDF-0071-6948-AD52-839B57B8BF58}" type="slidenum">
              <a:rPr lang="en-US" smtClean="0"/>
              <a:t>‹#›</a:t>
            </a:fld>
            <a:endParaRPr lang="en-US" dirty="0"/>
          </a:p>
        </p:txBody>
      </p:sp>
    </p:spTree>
    <p:extLst>
      <p:ext uri="{BB962C8B-B14F-4D97-AF65-F5344CB8AC3E}">
        <p14:creationId xmlns:p14="http://schemas.microsoft.com/office/powerpoint/2010/main" val="1862253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75DECB5A-07FF-459B-BC7F-A16C4CC64413}" type="datetimeFigureOut">
              <a:rPr lang="en-US" smtClean="0"/>
              <a:t>5/25/2023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50A5A65B-7E76-4D1C-98BA-AEA962F8BFC3}" type="slidenum">
              <a:rPr lang="en-US" smtClean="0"/>
              <a:t>‹#›</a:t>
            </a:fld>
            <a:endParaRPr lang="en-US" dirty="0"/>
          </a:p>
        </p:txBody>
      </p:sp>
    </p:spTree>
    <p:extLst>
      <p:ext uri="{BB962C8B-B14F-4D97-AF65-F5344CB8AC3E}">
        <p14:creationId xmlns:p14="http://schemas.microsoft.com/office/powerpoint/2010/main" val="177242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r>
              <a:rPr lang="en-US" dirty="0"/>
              <a:t>Mark to Open to start with big picture thinking.</a:t>
            </a:r>
          </a:p>
          <a:p>
            <a:r>
              <a:rPr lang="en-US" dirty="0"/>
              <a:t>Emphasized Diversity</a:t>
            </a:r>
          </a:p>
          <a:p>
            <a:endParaRPr lang="en-US" dirty="0"/>
          </a:p>
          <a:p>
            <a:pPr marL="171425" indent="-171425">
              <a:buFont typeface="Arial" panose="020B0604020202020204" pitchFamily="34" charset="0"/>
              <a:buChar char="•"/>
            </a:pPr>
            <a:r>
              <a:rPr lang="en-US" dirty="0"/>
              <a:t>Not just for one type of person.   </a:t>
            </a:r>
          </a:p>
          <a:p>
            <a:pPr marL="171425" indent="-171425">
              <a:buFont typeface="Arial" panose="020B0604020202020204" pitchFamily="34" charset="0"/>
              <a:buChar char="•"/>
            </a:pPr>
            <a:r>
              <a:rPr lang="en-US" dirty="0"/>
              <a:t>Actualizing to make this happen.  </a:t>
            </a:r>
          </a:p>
          <a:p>
            <a:pPr marL="171425" indent="-171425">
              <a:buFont typeface="Arial" panose="020B0604020202020204" pitchFamily="34" charset="0"/>
              <a:buChar char="•"/>
            </a:pPr>
            <a:r>
              <a:rPr lang="en-US" dirty="0"/>
              <a:t>Marks vision to show for the state.</a:t>
            </a:r>
          </a:p>
          <a:p>
            <a:pPr marL="171425" indent="-171425">
              <a:buFont typeface="Arial" panose="020B0604020202020204" pitchFamily="34" charset="0"/>
              <a:buChar char="•"/>
            </a:pPr>
            <a:endParaRPr lang="en-US" dirty="0"/>
          </a:p>
          <a:p>
            <a:pPr marL="171425" indent="-171425">
              <a:buFont typeface="Arial" panose="020B0604020202020204" pitchFamily="34" charset="0"/>
              <a:buChar char="•"/>
            </a:pPr>
            <a:r>
              <a:rPr lang="en-US" dirty="0"/>
              <a:t>Special Thanks to Beth Greenland, Ellen Kagen, and Alex Greenland</a:t>
            </a:r>
          </a:p>
          <a:p>
            <a:endParaRPr lang="en-US" dirty="0"/>
          </a:p>
        </p:txBody>
      </p:sp>
      <p:sp>
        <p:nvSpPr>
          <p:cNvPr id="4" name="Slide Number Placeholder 3"/>
          <p:cNvSpPr>
            <a:spLocks noGrp="1"/>
          </p:cNvSpPr>
          <p:nvPr>
            <p:ph type="sldNum" sz="quarter" idx="5"/>
          </p:nvPr>
        </p:nvSpPr>
        <p:spPr/>
        <p:txBody>
          <a:bodyPr/>
          <a:lstStyle/>
          <a:p>
            <a:fld id="{50A5A65B-7E76-4D1C-98BA-AEA962F8BFC3}" type="slidenum">
              <a:rPr lang="en-US" smtClean="0"/>
              <a:t>1</a:t>
            </a:fld>
            <a:endParaRPr lang="en-US" dirty="0"/>
          </a:p>
        </p:txBody>
      </p:sp>
    </p:spTree>
    <p:extLst>
      <p:ext uri="{BB962C8B-B14F-4D97-AF65-F5344CB8AC3E}">
        <p14:creationId xmlns:p14="http://schemas.microsoft.com/office/powerpoint/2010/main" val="291136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5A65B-7E76-4D1C-98BA-AEA962F8BFC3}" type="slidenum">
              <a:rPr lang="en-US" smtClean="0"/>
              <a:t>10</a:t>
            </a:fld>
            <a:endParaRPr lang="en-US" dirty="0"/>
          </a:p>
        </p:txBody>
      </p:sp>
    </p:spTree>
    <p:extLst>
      <p:ext uri="{BB962C8B-B14F-4D97-AF65-F5344CB8AC3E}">
        <p14:creationId xmlns:p14="http://schemas.microsoft.com/office/powerpoint/2010/main" val="149267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5A65B-7E76-4D1C-98BA-AEA962F8BFC3}" type="slidenum">
              <a:rPr lang="en-US" smtClean="0"/>
              <a:t>11</a:t>
            </a:fld>
            <a:endParaRPr lang="en-US" dirty="0"/>
          </a:p>
        </p:txBody>
      </p:sp>
    </p:spTree>
    <p:extLst>
      <p:ext uri="{BB962C8B-B14F-4D97-AF65-F5344CB8AC3E}">
        <p14:creationId xmlns:p14="http://schemas.microsoft.com/office/powerpoint/2010/main" val="55659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SzPts val="1100"/>
              <a:buFont typeface="Arial" panose="020B0604020202020204" pitchFamily="34" charset="0"/>
              <a:buChar char="●"/>
            </a:pPr>
            <a:r>
              <a:rPr lang="en-US" sz="1200" b="1" dirty="0">
                <a:solidFill>
                  <a:srgbClr val="000000"/>
                </a:solidFill>
                <a:effectLst/>
                <a:latin typeface="Times New Roman" panose="02020603050405020304" pitchFamily="18" charset="0"/>
                <a:ea typeface="Times New Roman" panose="02020603050405020304" pitchFamily="18" charset="0"/>
                <a:cs typeface="Noto Sans Symbols"/>
              </a:rPr>
              <a:t>Providing personalized feedback and guidance:</a:t>
            </a:r>
            <a:r>
              <a:rPr lang="en-US" sz="1200" dirty="0">
                <a:solidFill>
                  <a:srgbClr val="000000"/>
                </a:solidFill>
                <a:effectLst/>
                <a:latin typeface="Times New Roman" panose="02020603050405020304" pitchFamily="18" charset="0"/>
                <a:ea typeface="Times New Roman" panose="02020603050405020304" pitchFamily="18" charset="0"/>
                <a:cs typeface="Noto Sans Symbols"/>
              </a:rPr>
              <a:t> Coaching can help you receive constructive feedback from someone with experience, knowledge, or expertise. This can help you to identify your strengths and areas for improvement, learn new skills and strategies, and solve problems more effectively. </a:t>
            </a:r>
            <a:endParaRPr lang="en-US" sz="1200" dirty="0">
              <a:effectLst/>
              <a:latin typeface="Noto Sans Symbols"/>
              <a:ea typeface="Noto Sans Symbols"/>
              <a:cs typeface="Noto Sans Symbols"/>
            </a:endParaRPr>
          </a:p>
          <a:p>
            <a:pPr marL="342900" marR="0" lvl="0" indent="-342900">
              <a:lnSpc>
                <a:spcPct val="107000"/>
              </a:lnSpc>
              <a:spcBef>
                <a:spcPts val="0"/>
              </a:spcBef>
              <a:spcAft>
                <a:spcPts val="0"/>
              </a:spcAft>
              <a:buSzPts val="1100"/>
              <a:buFont typeface="Arial" panose="020B0604020202020204" pitchFamily="34" charset="0"/>
              <a:buChar char="●"/>
            </a:pPr>
            <a:r>
              <a:rPr lang="en-US" sz="1200" b="1" dirty="0">
                <a:solidFill>
                  <a:srgbClr val="000000"/>
                </a:solidFill>
                <a:effectLst/>
                <a:latin typeface="Times New Roman" panose="02020603050405020304" pitchFamily="18" charset="0"/>
                <a:ea typeface="Times New Roman" panose="02020603050405020304" pitchFamily="18" charset="0"/>
                <a:cs typeface="Noto Sans Symbols"/>
              </a:rPr>
              <a:t>Boosting motivation and confidence:</a:t>
            </a:r>
            <a:r>
              <a:rPr lang="en-US" sz="1200" dirty="0">
                <a:solidFill>
                  <a:srgbClr val="000000"/>
                </a:solidFill>
                <a:effectLst/>
                <a:latin typeface="Times New Roman" panose="02020603050405020304" pitchFamily="18" charset="0"/>
                <a:ea typeface="Times New Roman" panose="02020603050405020304" pitchFamily="18" charset="0"/>
                <a:cs typeface="Noto Sans Symbols"/>
              </a:rPr>
              <a:t> Coaching can help you to set clear and realistic goals, track your progress, celebrate your achievements, and overcome setbacks. This can help you to stay motivated, confident, and focused on your professional growth. </a:t>
            </a:r>
            <a:endParaRPr lang="en-US" sz="1200" dirty="0">
              <a:effectLst/>
              <a:latin typeface="Noto Sans Symbols"/>
              <a:ea typeface="Noto Sans Symbols"/>
              <a:cs typeface="Noto Sans Symbols"/>
            </a:endParaRPr>
          </a:p>
          <a:p>
            <a:pPr marL="342900" marR="0" lvl="0" indent="-342900">
              <a:lnSpc>
                <a:spcPct val="107000"/>
              </a:lnSpc>
              <a:spcBef>
                <a:spcPts val="0"/>
              </a:spcBef>
              <a:spcAft>
                <a:spcPts val="0"/>
              </a:spcAft>
              <a:buSzPts val="1100"/>
              <a:buFont typeface="Arial" panose="020B0604020202020204" pitchFamily="34" charset="0"/>
              <a:buChar char="●"/>
            </a:pPr>
            <a:r>
              <a:rPr lang="en-US" sz="1200" b="1" dirty="0">
                <a:solidFill>
                  <a:srgbClr val="000000"/>
                </a:solidFill>
                <a:effectLst/>
                <a:latin typeface="Times New Roman" panose="02020603050405020304" pitchFamily="18" charset="0"/>
                <a:ea typeface="Times New Roman" panose="02020603050405020304" pitchFamily="18" charset="0"/>
                <a:cs typeface="Noto Sans Symbols"/>
              </a:rPr>
              <a:t>Expanding your network and perspective:</a:t>
            </a:r>
            <a:r>
              <a:rPr lang="en-US" sz="1200" dirty="0">
                <a:solidFill>
                  <a:srgbClr val="000000"/>
                </a:solidFill>
                <a:effectLst/>
                <a:latin typeface="Times New Roman" panose="02020603050405020304" pitchFamily="18" charset="0"/>
                <a:ea typeface="Times New Roman" panose="02020603050405020304" pitchFamily="18" charset="0"/>
                <a:cs typeface="Noto Sans Symbols"/>
              </a:rPr>
              <a:t> Coaching can help you to connect with new people, learn from different perspectives, and access new opportunities and resources. This can help you to broaden your horizons, discover new possibilities, and enrich your professional experience. </a:t>
            </a:r>
            <a:endParaRPr lang="en-US" sz="1200" dirty="0">
              <a:effectLst/>
              <a:latin typeface="Noto Sans Symbols"/>
              <a:ea typeface="Noto Sans Symbols"/>
              <a:cs typeface="Noto Sans Symbols"/>
            </a:endParaRPr>
          </a:p>
          <a:p>
            <a:pPr marL="342900" marR="0" lvl="0" indent="-342900">
              <a:lnSpc>
                <a:spcPct val="107000"/>
              </a:lnSpc>
              <a:spcBef>
                <a:spcPts val="0"/>
              </a:spcBef>
              <a:spcAft>
                <a:spcPts val="0"/>
              </a:spcAft>
              <a:buSzPts val="1100"/>
              <a:buFont typeface="Arial" panose="020B0604020202020204" pitchFamily="34" charset="0"/>
              <a:buChar char="●"/>
            </a:pPr>
            <a:r>
              <a:rPr lang="en-US" sz="1200" b="1" dirty="0">
                <a:solidFill>
                  <a:srgbClr val="000000"/>
                </a:solidFill>
                <a:effectLst/>
                <a:latin typeface="Times New Roman" panose="02020603050405020304" pitchFamily="18" charset="0"/>
                <a:ea typeface="Times New Roman" panose="02020603050405020304" pitchFamily="18" charset="0"/>
                <a:cs typeface="Noto Sans Symbols"/>
              </a:rPr>
              <a:t>Enhancing your performance and satisfaction: </a:t>
            </a:r>
            <a:r>
              <a:rPr lang="en-US" sz="1200" dirty="0">
                <a:solidFill>
                  <a:srgbClr val="000000"/>
                </a:solidFill>
                <a:effectLst/>
                <a:latin typeface="Times New Roman" panose="02020603050405020304" pitchFamily="18" charset="0"/>
                <a:ea typeface="Times New Roman" panose="02020603050405020304" pitchFamily="18" charset="0"/>
                <a:cs typeface="Noto Sans Symbols"/>
              </a:rPr>
              <a:t>Coaching can help you to improve your performance and satisfaction at work by helping you to align your actions with your values, vision, and purpose. This can help you to increase your productivity, creativity, quality, and impact, as well as your enjoyment and fulfillment. </a:t>
            </a:r>
            <a:endParaRPr lang="en-US" sz="1200" dirty="0">
              <a:effectLst/>
              <a:latin typeface="Noto Sans Symbols"/>
              <a:ea typeface="Noto Sans Symbols"/>
              <a:cs typeface="Noto Sans Symbols"/>
            </a:endParaRPr>
          </a:p>
          <a:p>
            <a:endParaRPr lang="en-US" dirty="0"/>
          </a:p>
        </p:txBody>
      </p:sp>
      <p:sp>
        <p:nvSpPr>
          <p:cNvPr id="4" name="Slide Number Placeholder 3"/>
          <p:cNvSpPr>
            <a:spLocks noGrp="1"/>
          </p:cNvSpPr>
          <p:nvPr>
            <p:ph type="sldNum" sz="quarter" idx="5"/>
          </p:nvPr>
        </p:nvSpPr>
        <p:spPr/>
        <p:txBody>
          <a:bodyPr/>
          <a:lstStyle/>
          <a:p>
            <a:fld id="{50A5A65B-7E76-4D1C-98BA-AEA962F8BFC3}" type="slidenum">
              <a:rPr lang="en-US" smtClean="0"/>
              <a:t>12</a:t>
            </a:fld>
            <a:endParaRPr lang="en-US" dirty="0"/>
          </a:p>
        </p:txBody>
      </p:sp>
    </p:spTree>
    <p:extLst>
      <p:ext uri="{BB962C8B-B14F-4D97-AF65-F5344CB8AC3E}">
        <p14:creationId xmlns:p14="http://schemas.microsoft.com/office/powerpoint/2010/main" val="303259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5A65B-7E76-4D1C-98BA-AEA962F8BFC3}" type="slidenum">
              <a:rPr lang="en-US" smtClean="0"/>
              <a:t>13</a:t>
            </a:fld>
            <a:endParaRPr lang="en-US" dirty="0"/>
          </a:p>
        </p:txBody>
      </p:sp>
    </p:spTree>
    <p:extLst>
      <p:ext uri="{BB962C8B-B14F-4D97-AF65-F5344CB8AC3E}">
        <p14:creationId xmlns:p14="http://schemas.microsoft.com/office/powerpoint/2010/main" val="172817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5A65B-7E76-4D1C-98BA-AEA962F8BFC3}" type="slidenum">
              <a:rPr lang="en-US" smtClean="0"/>
              <a:t>14</a:t>
            </a:fld>
            <a:endParaRPr lang="en-US" dirty="0"/>
          </a:p>
        </p:txBody>
      </p:sp>
    </p:spTree>
    <p:extLst>
      <p:ext uri="{BB962C8B-B14F-4D97-AF65-F5344CB8AC3E}">
        <p14:creationId xmlns:p14="http://schemas.microsoft.com/office/powerpoint/2010/main" val="69428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5A65B-7E76-4D1C-98BA-AEA962F8BFC3}" type="slidenum">
              <a:rPr lang="en-US" smtClean="0"/>
              <a:t>15</a:t>
            </a:fld>
            <a:endParaRPr lang="en-US" dirty="0"/>
          </a:p>
        </p:txBody>
      </p:sp>
    </p:spTree>
    <p:extLst>
      <p:ext uri="{BB962C8B-B14F-4D97-AF65-F5344CB8AC3E}">
        <p14:creationId xmlns:p14="http://schemas.microsoft.com/office/powerpoint/2010/main" val="1450312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5A65B-7E76-4D1C-98BA-AEA962F8BFC3}" type="slidenum">
              <a:rPr lang="en-US" smtClean="0"/>
              <a:t>16</a:t>
            </a:fld>
            <a:endParaRPr lang="en-US" dirty="0"/>
          </a:p>
        </p:txBody>
      </p:sp>
    </p:spTree>
    <p:extLst>
      <p:ext uri="{BB962C8B-B14F-4D97-AF65-F5344CB8AC3E}">
        <p14:creationId xmlns:p14="http://schemas.microsoft.com/office/powerpoint/2010/main" val="305455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Copyright Ellen B. Kagen, MSW, Adaptive Leadership for Systems Change Center for Child and Human Development, Georgetown University </a:t>
            </a:r>
          </a:p>
        </p:txBody>
      </p:sp>
    </p:spTree>
    <p:extLst>
      <p:ext uri="{BB962C8B-B14F-4D97-AF65-F5344CB8AC3E}">
        <p14:creationId xmlns:p14="http://schemas.microsoft.com/office/powerpoint/2010/main" val="32552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5A65B-7E76-4D1C-98BA-AEA962F8BFC3}" type="slidenum">
              <a:rPr lang="en-US" smtClean="0"/>
              <a:t>3</a:t>
            </a:fld>
            <a:endParaRPr lang="en-US" dirty="0"/>
          </a:p>
        </p:txBody>
      </p:sp>
    </p:spTree>
    <p:extLst>
      <p:ext uri="{BB962C8B-B14F-4D97-AF65-F5344CB8AC3E}">
        <p14:creationId xmlns:p14="http://schemas.microsoft.com/office/powerpoint/2010/main" val="49641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5A65B-7E76-4D1C-98BA-AEA962F8BFC3}" type="slidenum">
              <a:rPr lang="en-US" smtClean="0"/>
              <a:t>4</a:t>
            </a:fld>
            <a:endParaRPr lang="en-US" dirty="0"/>
          </a:p>
        </p:txBody>
      </p:sp>
    </p:spTree>
    <p:extLst>
      <p:ext uri="{BB962C8B-B14F-4D97-AF65-F5344CB8AC3E}">
        <p14:creationId xmlns:p14="http://schemas.microsoft.com/office/powerpoint/2010/main" val="26085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8AEC1ED-54CA-934D-BDEC-2E55500760EB}" type="slidenum">
              <a:rPr lang="en-US" altLang="en-US" smtClean="0"/>
              <a:pPr>
                <a:defRPr/>
              </a:pPr>
              <a:t>5</a:t>
            </a:fld>
            <a:endParaRPr lang="en-US" altLang="en-US" dirty="0"/>
          </a:p>
        </p:txBody>
      </p:sp>
    </p:spTree>
    <p:extLst>
      <p:ext uri="{BB962C8B-B14F-4D97-AF65-F5344CB8AC3E}">
        <p14:creationId xmlns:p14="http://schemas.microsoft.com/office/powerpoint/2010/main" val="220987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D4CED-141F-409C-AB49-05256E169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87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5"/>
          </p:nvPr>
        </p:nvSpPr>
        <p:spPr/>
        <p:txBody>
          <a:bodyPr/>
          <a:lstStyle/>
          <a:p>
            <a:fld id="{AFA0CA0E-50D1-4C35-8B44-6095B53FF925}" type="slidenum">
              <a:rPr lang="en-US" smtClean="0"/>
              <a:t>7</a:t>
            </a:fld>
            <a:endParaRPr lang="en-US" dirty="0"/>
          </a:p>
        </p:txBody>
      </p:sp>
    </p:spTree>
    <p:extLst>
      <p:ext uri="{BB962C8B-B14F-4D97-AF65-F5344CB8AC3E}">
        <p14:creationId xmlns:p14="http://schemas.microsoft.com/office/powerpoint/2010/main" val="54068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D4CED-141F-409C-AB49-05256E169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90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5A65B-7E76-4D1C-98BA-AEA962F8BFC3}" type="slidenum">
              <a:rPr lang="en-US" smtClean="0"/>
              <a:t>9</a:t>
            </a:fld>
            <a:endParaRPr lang="en-US" dirty="0"/>
          </a:p>
        </p:txBody>
      </p:sp>
    </p:spTree>
    <p:extLst>
      <p:ext uri="{BB962C8B-B14F-4D97-AF65-F5344CB8AC3E}">
        <p14:creationId xmlns:p14="http://schemas.microsoft.com/office/powerpoint/2010/main" val="93368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58A568-AF84-3642-8D7F-D9F724526011}"/>
              </a:ext>
            </a:extLst>
          </p:cNvPr>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5" name="Rectangle 4">
            <a:extLst>
              <a:ext uri="{FF2B5EF4-FFF2-40B4-BE49-F238E27FC236}">
                <a16:creationId xmlns:a16="http://schemas.microsoft.com/office/drawing/2014/main" id="{FD07E841-7463-1D4B-A178-6DA838A0EE83}"/>
              </a:ext>
            </a:extLst>
          </p:cNvPr>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1015139F-B596-2D45-9BD8-7EBA124FFCFE}"/>
              </a:ext>
            </a:extLst>
          </p:cNvPr>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91409066-D484-DF47-B853-BC4DCBF262CE}"/>
              </a:ext>
            </a:extLst>
          </p:cNvPr>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fld id="{FDFFC683-D66E-45A9-B4A2-164AF0A554B1}" type="datetimeFigureOut">
              <a:rPr lang="en-US" smtClean="0"/>
              <a:t>5/25/2023</a:t>
            </a:fld>
            <a:endParaRPr lang="en-US" dirty="0"/>
          </a:p>
        </p:txBody>
      </p:sp>
      <p:sp>
        <p:nvSpPr>
          <p:cNvPr id="10" name="Footer Placeholder 16">
            <a:extLst>
              <a:ext uri="{FF2B5EF4-FFF2-40B4-BE49-F238E27FC236}">
                <a16:creationId xmlns:a16="http://schemas.microsoft.com/office/drawing/2014/main" id="{29FA2483-4286-BE4C-B5DB-13413A7791AD}"/>
              </a:ext>
            </a:extLst>
          </p:cNvPr>
          <p:cNvSpPr>
            <a:spLocks noGrp="1"/>
          </p:cNvSpPr>
          <p:nvPr>
            <p:ph type="ftr" sz="quarter" idx="11"/>
          </p:nvPr>
        </p:nvSpPr>
        <p:spPr>
          <a:xfrm>
            <a:off x="2781300" y="236539"/>
            <a:ext cx="7823200" cy="365125"/>
          </a:xfrm>
        </p:spPr>
        <p:txBody>
          <a:bodyPr/>
          <a:lstStyle>
            <a:lvl1pPr algn="r">
              <a:defRPr>
                <a:solidFill>
                  <a:schemeClr val="tx2"/>
                </a:solidFill>
              </a:defRPr>
            </a:lvl1pPr>
          </a:lstStyle>
          <a:p>
            <a:endParaRPr lang="en-US" dirty="0"/>
          </a:p>
        </p:txBody>
      </p:sp>
      <p:sp>
        <p:nvSpPr>
          <p:cNvPr id="11" name="Slide Number Placeholder 28">
            <a:extLst>
              <a:ext uri="{FF2B5EF4-FFF2-40B4-BE49-F238E27FC236}">
                <a16:creationId xmlns:a16="http://schemas.microsoft.com/office/drawing/2014/main" id="{8E6F1022-7533-E949-AFCC-4BB64932B06D}"/>
              </a:ext>
            </a:extLst>
          </p:cNvPr>
          <p:cNvSpPr>
            <a:spLocks noGrp="1"/>
          </p:cNvSpPr>
          <p:nvPr>
            <p:ph type="sldNum" sz="quarter" idx="12"/>
          </p:nvPr>
        </p:nvSpPr>
        <p:spPr>
          <a:xfrm>
            <a:off x="10668000" y="228600"/>
            <a:ext cx="1117600" cy="381000"/>
          </a:xfrm>
        </p:spPr>
        <p:txBody>
          <a:bodyPr/>
          <a:lstStyle>
            <a:lvl1pPr>
              <a:defRPr>
                <a:solidFill>
                  <a:schemeClr val="tx2"/>
                </a:solidFill>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42525371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07B95B1-7C1E-9446-A97F-08E4691D367A}"/>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5" name="Footer Placeholder 2">
            <a:extLst>
              <a:ext uri="{FF2B5EF4-FFF2-40B4-BE49-F238E27FC236}">
                <a16:creationId xmlns:a16="http://schemas.microsoft.com/office/drawing/2014/main" id="{19D6A377-8E42-E54C-A73E-C380136A34EB}"/>
              </a:ext>
            </a:extLst>
          </p:cNvPr>
          <p:cNvSpPr>
            <a:spLocks noGrp="1"/>
          </p:cNvSpPr>
          <p:nvPr>
            <p:ph type="ftr" sz="quarter" idx="11"/>
          </p:nvPr>
        </p:nvSpPr>
        <p:spPr/>
        <p:txBody>
          <a:bodyPr/>
          <a:lstStyle>
            <a:lvl1pPr>
              <a:defRPr/>
            </a:lvl1pPr>
          </a:lstStyle>
          <a:p>
            <a:endParaRPr lang="en-US" dirty="0"/>
          </a:p>
        </p:txBody>
      </p:sp>
      <p:sp>
        <p:nvSpPr>
          <p:cNvPr id="6" name="Slide Number Placeholder 22">
            <a:extLst>
              <a:ext uri="{FF2B5EF4-FFF2-40B4-BE49-F238E27FC236}">
                <a16:creationId xmlns:a16="http://schemas.microsoft.com/office/drawing/2014/main" id="{A939FE9D-8D3B-3C4B-9303-F127BEE81D7D}"/>
              </a:ext>
            </a:extLst>
          </p:cNvPr>
          <p:cNvSpPr>
            <a:spLocks noGrp="1"/>
          </p:cNvSpPr>
          <p:nvPr>
            <p:ph type="sldNum" sz="quarter" idx="12"/>
          </p:nvPr>
        </p:nvSpPr>
        <p:spPr/>
        <p:txBody>
          <a:bodyPr/>
          <a:lstStyle>
            <a:lvl1pPr>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4204050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19C904-FB42-854C-B180-F3231E120FB1}"/>
              </a:ext>
            </a:extLst>
          </p:cNvPr>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5" name="Rectangle 4">
            <a:extLst>
              <a:ext uri="{FF2B5EF4-FFF2-40B4-BE49-F238E27FC236}">
                <a16:creationId xmlns:a16="http://schemas.microsoft.com/office/drawing/2014/main" id="{70BDA43E-3014-D74E-9553-F42F26565D54}"/>
              </a:ext>
            </a:extLst>
          </p:cNvPr>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3801417B-EA8F-C848-B94A-547D2787383A}"/>
              </a:ext>
            </a:extLst>
          </p:cNvPr>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94F2E0E-156D-BA44-A1ED-297E7AE3175D}"/>
              </a:ext>
            </a:extLst>
          </p:cNvPr>
          <p:cNvSpPr>
            <a:spLocks noGrp="1"/>
          </p:cNvSpPr>
          <p:nvPr>
            <p:ph type="dt" sz="half" idx="10"/>
          </p:nvPr>
        </p:nvSpPr>
        <p:spPr>
          <a:xfrm>
            <a:off x="8737600" y="6248401"/>
            <a:ext cx="2946400" cy="365125"/>
          </a:xfrm>
        </p:spPr>
        <p:txBody>
          <a:bodyPr/>
          <a:lstStyle>
            <a:lvl1pPr>
              <a:defRPr/>
            </a:lvl1pPr>
          </a:lstStyle>
          <a:p>
            <a:fld id="{FDFFC683-D66E-45A9-B4A2-164AF0A554B1}" type="datetimeFigureOut">
              <a:rPr lang="en-US" smtClean="0"/>
              <a:t>5/25/2023</a:t>
            </a:fld>
            <a:endParaRPr lang="en-US" dirty="0"/>
          </a:p>
        </p:txBody>
      </p:sp>
      <p:sp>
        <p:nvSpPr>
          <p:cNvPr id="8" name="Footer Placeholder 4">
            <a:extLst>
              <a:ext uri="{FF2B5EF4-FFF2-40B4-BE49-F238E27FC236}">
                <a16:creationId xmlns:a16="http://schemas.microsoft.com/office/drawing/2014/main" id="{FDDFFAA8-861D-CA48-816D-B8AD86761A8C}"/>
              </a:ext>
            </a:extLst>
          </p:cNvPr>
          <p:cNvSpPr>
            <a:spLocks noGrp="1"/>
          </p:cNvSpPr>
          <p:nvPr>
            <p:ph type="ftr" sz="quarter" idx="11"/>
          </p:nvPr>
        </p:nvSpPr>
        <p:spPr>
          <a:xfrm>
            <a:off x="609601" y="6248401"/>
            <a:ext cx="7431617" cy="365125"/>
          </a:xfrm>
        </p:spPr>
        <p:txBody>
          <a:bodyPr/>
          <a:lstStyle>
            <a:lvl1pPr>
              <a:defRPr/>
            </a:lvl1pPr>
          </a:lstStyle>
          <a:p>
            <a:endParaRPr lang="en-US" dirty="0"/>
          </a:p>
        </p:txBody>
      </p:sp>
      <p:sp>
        <p:nvSpPr>
          <p:cNvPr id="9" name="Slide Number Placeholder 5">
            <a:extLst>
              <a:ext uri="{FF2B5EF4-FFF2-40B4-BE49-F238E27FC236}">
                <a16:creationId xmlns:a16="http://schemas.microsoft.com/office/drawing/2014/main" id="{91FC9F3D-4250-F14E-A3B4-9E83B662E261}"/>
              </a:ext>
            </a:extLst>
          </p:cNvPr>
          <p:cNvSpPr>
            <a:spLocks noGrp="1"/>
          </p:cNvSpPr>
          <p:nvPr>
            <p:ph type="sldNum" sz="quarter" idx="12"/>
          </p:nvPr>
        </p:nvSpPr>
        <p:spPr>
          <a:xfrm rot="5400000">
            <a:off x="8075084" y="103717"/>
            <a:ext cx="533400" cy="325967"/>
          </a:xfrm>
        </p:spPr>
        <p:txBody>
          <a:bodyPr/>
          <a:lstStyle>
            <a:lvl1pPr>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4189172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E83D25"/>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30280" eaLnBrk="1" fontAlgn="auto" hangingPunct="1">
              <a:spcBef>
                <a:spcPts val="0"/>
              </a:spcBef>
              <a:spcAft>
                <a:spcPts val="0"/>
              </a:spcAft>
            </a:pPr>
            <a:endParaRPr lang="en-US" sz="1706" dirty="0">
              <a:solidFill>
                <a:prstClr val="white"/>
              </a:solidFill>
            </a:endParaRPr>
          </a:p>
        </p:txBody>
      </p:sp>
      <p:sp>
        <p:nvSpPr>
          <p:cNvPr id="6" name="Title Placeholder 1"/>
          <p:cNvSpPr>
            <a:spLocks noGrp="1"/>
          </p:cNvSpPr>
          <p:nvPr>
            <p:ph type="title" hasCustomPrompt="1"/>
          </p:nvPr>
        </p:nvSpPr>
        <p:spPr>
          <a:xfrm>
            <a:off x="2161347" y="2945182"/>
            <a:ext cx="9107165" cy="1143000"/>
          </a:xfrm>
          <a:prstGeom prst="rect">
            <a:avLst/>
          </a:prstGeom>
        </p:spPr>
        <p:txBody>
          <a:bodyPr vert="horz" lIns="146304" tIns="73152" rIns="146304" bIns="73152" rtlCol="0" anchor="ctr">
            <a:normAutofit/>
          </a:bodyPr>
          <a:lstStyle>
            <a:lvl1pPr>
              <a:defRPr sz="5882" baseline="0">
                <a:solidFill>
                  <a:schemeClr val="bg1"/>
                </a:solidFill>
              </a:defRPr>
            </a:lvl1pPr>
          </a:lstStyle>
          <a:p>
            <a:r>
              <a:rPr lang="en-US" dirty="0"/>
              <a:t>MONTH 2017</a:t>
            </a:r>
          </a:p>
        </p:txBody>
      </p:sp>
      <p:cxnSp>
        <p:nvCxnSpPr>
          <p:cNvPr id="7" name="Straight Connector 6"/>
          <p:cNvCxnSpPr/>
          <p:nvPr userDrawn="1"/>
        </p:nvCxnSpPr>
        <p:spPr>
          <a:xfrm>
            <a:off x="2162343" y="2722396"/>
            <a:ext cx="1676236" cy="0"/>
          </a:xfrm>
          <a:prstGeom prst="line">
            <a:avLst/>
          </a:prstGeom>
          <a:ln w="76200" cmpd="sng"/>
        </p:spPr>
        <p:style>
          <a:lnRef idx="1">
            <a:schemeClr val="accent3"/>
          </a:lnRef>
          <a:fillRef idx="0">
            <a:schemeClr val="accent3"/>
          </a:fillRef>
          <a:effectRef idx="0">
            <a:schemeClr val="accent3"/>
          </a:effectRef>
          <a:fontRef idx="minor">
            <a:schemeClr val="tx1"/>
          </a:fontRef>
        </p:style>
      </p:cxnSp>
      <p:sp>
        <p:nvSpPr>
          <p:cNvPr id="9" name="Text Placeholder 13"/>
          <p:cNvSpPr>
            <a:spLocks noGrp="1"/>
          </p:cNvSpPr>
          <p:nvPr>
            <p:ph type="body" sz="quarter" idx="10" hasCustomPrompt="1"/>
          </p:nvPr>
        </p:nvSpPr>
        <p:spPr>
          <a:xfrm>
            <a:off x="2161347" y="4088183"/>
            <a:ext cx="9106339" cy="592126"/>
          </a:xfrm>
        </p:spPr>
        <p:txBody>
          <a:bodyPr anchor="b">
            <a:normAutofit/>
          </a:bodyPr>
          <a:lstStyle>
            <a:lvl1pPr marL="0" indent="0">
              <a:buNone/>
              <a:defRPr sz="2823" i="1" baseline="0">
                <a:solidFill>
                  <a:srgbClr val="FFFFFF"/>
                </a:solidFill>
              </a:defRPr>
            </a:lvl1pPr>
          </a:lstStyle>
          <a:p>
            <a:pPr lvl="0"/>
            <a:r>
              <a:rPr lang="en-US" dirty="0"/>
              <a:t>Office Meeting</a:t>
            </a:r>
          </a:p>
        </p:txBody>
      </p:sp>
    </p:spTree>
    <p:extLst>
      <p:ext uri="{BB962C8B-B14F-4D97-AF65-F5344CB8AC3E}">
        <p14:creationId xmlns:p14="http://schemas.microsoft.com/office/powerpoint/2010/main" val="321798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609600" y="1597967"/>
            <a:ext cx="10972800" cy="49467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247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E83D25"/>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30280" eaLnBrk="1" fontAlgn="auto" hangingPunct="1">
              <a:spcBef>
                <a:spcPts val="0"/>
              </a:spcBef>
              <a:spcAft>
                <a:spcPts val="0"/>
              </a:spcAft>
            </a:pPr>
            <a:endParaRPr lang="en-US" sz="1706" dirty="0">
              <a:solidFill>
                <a:prstClr val="white"/>
              </a:solidFill>
            </a:endParaRPr>
          </a:p>
        </p:txBody>
      </p:sp>
      <p:sp>
        <p:nvSpPr>
          <p:cNvPr id="5" name="Title Placeholder 1"/>
          <p:cNvSpPr>
            <a:spLocks noGrp="1"/>
          </p:cNvSpPr>
          <p:nvPr>
            <p:ph type="title"/>
          </p:nvPr>
        </p:nvSpPr>
        <p:spPr>
          <a:xfrm>
            <a:off x="609600" y="274638"/>
            <a:ext cx="10972800" cy="1143000"/>
          </a:xfrm>
          <a:prstGeom prst="rect">
            <a:avLst/>
          </a:prstGeom>
        </p:spPr>
        <p:txBody>
          <a:bodyPr vert="horz" lIns="146304" tIns="73152" rIns="146304" bIns="73152" rtlCol="0" anchor="ctr">
            <a:normAutofit/>
          </a:bodyPr>
          <a:lstStyle>
            <a:lvl1pPr>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609601" y="1841257"/>
            <a:ext cx="1676236" cy="0"/>
          </a:xfrm>
          <a:prstGeom prst="line">
            <a:avLst/>
          </a:prstGeom>
          <a:ln w="38100" cmpd="sng"/>
        </p:spPr>
        <p:style>
          <a:lnRef idx="1">
            <a:schemeClr val="accent3"/>
          </a:lnRef>
          <a:fillRef idx="0">
            <a:schemeClr val="accent3"/>
          </a:fillRef>
          <a:effectRef idx="0">
            <a:schemeClr val="accent3"/>
          </a:effectRef>
          <a:fontRef idx="minor">
            <a:schemeClr val="tx1"/>
          </a:fontRef>
        </p:style>
      </p:cxnSp>
      <p:sp>
        <p:nvSpPr>
          <p:cNvPr id="14" name="Text Placeholder 13"/>
          <p:cNvSpPr>
            <a:spLocks noGrp="1"/>
          </p:cNvSpPr>
          <p:nvPr>
            <p:ph type="body" sz="quarter" idx="10" hasCustomPrompt="1"/>
          </p:nvPr>
        </p:nvSpPr>
        <p:spPr>
          <a:xfrm>
            <a:off x="610099" y="5018405"/>
            <a:ext cx="10971804" cy="1389784"/>
          </a:xfrm>
        </p:spPr>
        <p:txBody>
          <a:bodyPr anchor="b">
            <a:normAutofit/>
          </a:bodyPr>
          <a:lstStyle>
            <a:lvl1pPr marL="0" indent="0">
              <a:buNone/>
              <a:defRPr sz="2823" i="1">
                <a:solidFill>
                  <a:srgbClr val="FFFFFF"/>
                </a:solidFill>
              </a:defRPr>
            </a:lvl1pPr>
          </a:lstStyle>
          <a:p>
            <a:pPr lvl="0"/>
            <a:r>
              <a:rPr lang="en-US" dirty="0"/>
              <a:t>I’m a cool little sub-heading</a:t>
            </a:r>
          </a:p>
        </p:txBody>
      </p:sp>
    </p:spTree>
    <p:extLst>
      <p:ext uri="{BB962C8B-B14F-4D97-AF65-F5344CB8AC3E}">
        <p14:creationId xmlns:p14="http://schemas.microsoft.com/office/powerpoint/2010/main" val="3328552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2445673"/>
            <a:ext cx="10972800" cy="41449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0" y="1420970"/>
            <a:ext cx="12023541" cy="248742"/>
          </a:xfrm>
          <a:prstGeom prst="rect">
            <a:avLst/>
          </a:prstGeom>
        </p:spPr>
      </p:pic>
    </p:spTree>
    <p:extLst>
      <p:ext uri="{BB962C8B-B14F-4D97-AF65-F5344CB8AC3E}">
        <p14:creationId xmlns:p14="http://schemas.microsoft.com/office/powerpoint/2010/main" val="141897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Picture Placeholder 3"/>
          <p:cNvSpPr>
            <a:spLocks noGrp="1"/>
          </p:cNvSpPr>
          <p:nvPr>
            <p:ph type="pic" sz="quarter" idx="10" hasCustomPrompt="1"/>
          </p:nvPr>
        </p:nvSpPr>
        <p:spPr>
          <a:xfrm>
            <a:off x="6023490" y="0"/>
            <a:ext cx="6023489" cy="6858000"/>
          </a:xfrm>
        </p:spPr>
        <p:txBody>
          <a:bodyPr anchor="ctr"/>
          <a:lstStyle>
            <a:lvl1pPr marL="0" indent="0" algn="ctr">
              <a:buNone/>
              <a:defRPr baseline="0">
                <a:solidFill>
                  <a:schemeClr val="bg1">
                    <a:lumMod val="75000"/>
                  </a:schemeClr>
                </a:solidFill>
              </a:defRPr>
            </a:lvl1pPr>
          </a:lstStyle>
          <a:p>
            <a:r>
              <a:rPr lang="en-US" dirty="0"/>
              <a:t>Image Goes Here</a:t>
            </a:r>
          </a:p>
        </p:txBody>
      </p:sp>
      <p:sp>
        <p:nvSpPr>
          <p:cNvPr id="13" name="Text Placeholder 12"/>
          <p:cNvSpPr>
            <a:spLocks noGrp="1"/>
          </p:cNvSpPr>
          <p:nvPr>
            <p:ph type="body" sz="quarter" idx="11"/>
          </p:nvPr>
        </p:nvSpPr>
        <p:spPr>
          <a:xfrm>
            <a:off x="609600" y="1752063"/>
            <a:ext cx="5367619" cy="4838589"/>
          </a:xfrm>
        </p:spPr>
        <p:txBody>
          <a:bodyPr/>
          <a:lstStyle>
            <a:lvl1pPr>
              <a:defRPr sz="2941"/>
            </a:lvl1pPr>
            <a:lvl2pPr>
              <a:defRPr sz="2353"/>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hasCustomPrompt="1"/>
          </p:nvPr>
        </p:nvSpPr>
        <p:spPr>
          <a:xfrm>
            <a:off x="609601" y="274638"/>
            <a:ext cx="5156449" cy="1143000"/>
          </a:xfrm>
        </p:spPr>
        <p:txBody>
          <a:bodyPr>
            <a:noAutofit/>
          </a:bodyPr>
          <a:lstStyle>
            <a:lvl1pPr>
              <a:defRPr sz="3235" baseline="0"/>
            </a:lvl1pPr>
          </a:lstStyle>
          <a:p>
            <a:r>
              <a:rPr lang="en-US" dirty="0"/>
              <a:t>Text + Image</a:t>
            </a:r>
          </a:p>
        </p:txBody>
      </p:sp>
    </p:spTree>
    <p:extLst>
      <p:ext uri="{BB962C8B-B14F-4D97-AF65-F5344CB8AC3E}">
        <p14:creationId xmlns:p14="http://schemas.microsoft.com/office/powerpoint/2010/main" val="129208637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011461" cy="6858000"/>
          </a:xfrm>
        </p:spPr>
        <p:txBody>
          <a:bodyPr anchor="ctr"/>
          <a:lstStyle>
            <a:lvl1pPr marL="0" indent="0" algn="ctr">
              <a:buNone/>
              <a:defRPr baseline="0">
                <a:solidFill>
                  <a:schemeClr val="bg1">
                    <a:lumMod val="75000"/>
                  </a:schemeClr>
                </a:solidFill>
              </a:defRPr>
            </a:lvl1pPr>
          </a:lstStyle>
          <a:p>
            <a:r>
              <a:rPr lang="en-US" dirty="0"/>
              <a:t>Image Goes Here</a:t>
            </a:r>
          </a:p>
        </p:txBody>
      </p:sp>
      <p:sp>
        <p:nvSpPr>
          <p:cNvPr id="6" name="Text Placeholder 5"/>
          <p:cNvSpPr>
            <a:spLocks noGrp="1"/>
          </p:cNvSpPr>
          <p:nvPr>
            <p:ph type="body" sz="quarter" idx="11" hasCustomPrompt="1"/>
          </p:nvPr>
        </p:nvSpPr>
        <p:spPr>
          <a:xfrm>
            <a:off x="175559" y="6020234"/>
            <a:ext cx="5744883" cy="590983"/>
          </a:xfrm>
          <a:solidFill>
            <a:schemeClr val="bg1">
              <a:alpha val="90000"/>
            </a:schemeClr>
          </a:solidFill>
        </p:spPr>
        <p:txBody>
          <a:bodyPr anchor="t">
            <a:normAutofit/>
          </a:bodyPr>
          <a:lstStyle>
            <a:lvl1pPr marL="0" indent="0">
              <a:buNone/>
              <a:defRPr sz="1176" baseline="0"/>
            </a:lvl1pPr>
            <a:lvl2pPr marL="430280" indent="0">
              <a:buNone/>
              <a:defRPr/>
            </a:lvl2pPr>
            <a:lvl3pPr marL="860560" indent="0">
              <a:buNone/>
              <a:defRPr/>
            </a:lvl3pPr>
            <a:lvl4pPr marL="1290840" indent="0">
              <a:buNone/>
              <a:defRPr/>
            </a:lvl4pPr>
            <a:lvl5pPr marL="1721120" indent="0" algn="l">
              <a:buFont typeface="Arial"/>
              <a:buNone/>
              <a:defRPr/>
            </a:lvl5pPr>
          </a:lstStyle>
          <a:p>
            <a:pPr lvl="0"/>
            <a:r>
              <a:rPr lang="en-US" dirty="0"/>
              <a:t>CAPTION GOES HERE</a:t>
            </a:r>
          </a:p>
        </p:txBody>
      </p:sp>
    </p:spTree>
    <p:extLst>
      <p:ext uri="{BB962C8B-B14F-4D97-AF65-F5344CB8AC3E}">
        <p14:creationId xmlns:p14="http://schemas.microsoft.com/office/powerpoint/2010/main" val="375049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011461" cy="5439543"/>
          </a:xfrm>
        </p:spPr>
        <p:txBody>
          <a:bodyPr anchor="ctr"/>
          <a:lstStyle>
            <a:lvl1pPr marL="0" indent="0" algn="ctr">
              <a:buNone/>
              <a:defRPr baseline="0">
                <a:solidFill>
                  <a:schemeClr val="bg1">
                    <a:lumMod val="75000"/>
                  </a:schemeClr>
                </a:solidFill>
              </a:defRPr>
            </a:lvl1pPr>
          </a:lstStyle>
          <a:p>
            <a:r>
              <a:rPr lang="en-US" dirty="0"/>
              <a:t>Image Goes Here</a:t>
            </a:r>
          </a:p>
        </p:txBody>
      </p:sp>
      <p:sp>
        <p:nvSpPr>
          <p:cNvPr id="6" name="Text Placeholder 5"/>
          <p:cNvSpPr>
            <a:spLocks noGrp="1"/>
          </p:cNvSpPr>
          <p:nvPr>
            <p:ph type="body" sz="quarter" idx="11" hasCustomPrompt="1"/>
          </p:nvPr>
        </p:nvSpPr>
        <p:spPr>
          <a:xfrm>
            <a:off x="175559" y="6020234"/>
            <a:ext cx="5744883" cy="590983"/>
          </a:xfrm>
          <a:solidFill>
            <a:schemeClr val="bg1">
              <a:alpha val="90000"/>
            </a:schemeClr>
          </a:solidFill>
        </p:spPr>
        <p:txBody>
          <a:bodyPr anchor="t">
            <a:normAutofit/>
          </a:bodyPr>
          <a:lstStyle>
            <a:lvl1pPr marL="0" indent="0">
              <a:buNone/>
              <a:defRPr sz="1176" baseline="0"/>
            </a:lvl1pPr>
            <a:lvl2pPr marL="430280" indent="0">
              <a:buNone/>
              <a:defRPr/>
            </a:lvl2pPr>
            <a:lvl3pPr marL="860560" indent="0">
              <a:buNone/>
              <a:defRPr/>
            </a:lvl3pPr>
            <a:lvl4pPr marL="1290840" indent="0">
              <a:buNone/>
              <a:defRPr/>
            </a:lvl4pPr>
            <a:lvl5pPr marL="1721120" indent="0" algn="l">
              <a:buFont typeface="Arial"/>
              <a:buNone/>
              <a:defRPr/>
            </a:lvl5pPr>
          </a:lstStyle>
          <a:p>
            <a:pPr lvl="0"/>
            <a:r>
              <a:rPr lang="en-US" dirty="0"/>
              <a:t>CAPTION GOES HERE</a:t>
            </a:r>
          </a:p>
        </p:txBody>
      </p:sp>
      <p:sp>
        <p:nvSpPr>
          <p:cNvPr id="5" name="Text Placeholder 5"/>
          <p:cNvSpPr>
            <a:spLocks noGrp="1"/>
          </p:cNvSpPr>
          <p:nvPr>
            <p:ph type="body" sz="quarter" idx="12" hasCustomPrompt="1"/>
          </p:nvPr>
        </p:nvSpPr>
        <p:spPr>
          <a:xfrm>
            <a:off x="6706565" y="6020234"/>
            <a:ext cx="2188043" cy="590983"/>
          </a:xfrm>
          <a:noFill/>
        </p:spPr>
        <p:txBody>
          <a:bodyPr anchor="t">
            <a:normAutofit/>
          </a:bodyPr>
          <a:lstStyle>
            <a:lvl1pPr marL="0" indent="0">
              <a:buNone/>
              <a:defRPr sz="1176" baseline="0"/>
            </a:lvl1pPr>
            <a:lvl2pPr marL="430280" indent="0">
              <a:buNone/>
              <a:defRPr/>
            </a:lvl2pPr>
            <a:lvl3pPr marL="860560" indent="0">
              <a:buNone/>
              <a:defRPr/>
            </a:lvl3pPr>
            <a:lvl4pPr marL="1290840" indent="0">
              <a:buNone/>
              <a:defRPr/>
            </a:lvl4pPr>
            <a:lvl5pPr marL="1721120" indent="0" algn="l">
              <a:buFont typeface="Arial"/>
              <a:buNone/>
              <a:defRPr/>
            </a:lvl5pPr>
          </a:lstStyle>
          <a:p>
            <a:pPr lvl="0"/>
            <a:r>
              <a:rPr lang="en-US" dirty="0"/>
              <a:t>Legend </a:t>
            </a:r>
          </a:p>
          <a:p>
            <a:pPr lvl="0"/>
            <a:r>
              <a:rPr lang="en-US" dirty="0"/>
              <a:t>Legend</a:t>
            </a:r>
          </a:p>
        </p:txBody>
      </p:sp>
      <p:sp>
        <p:nvSpPr>
          <p:cNvPr id="7" name="Text Placeholder 5"/>
          <p:cNvSpPr>
            <a:spLocks noGrp="1"/>
          </p:cNvSpPr>
          <p:nvPr>
            <p:ph type="body" sz="quarter" idx="13" hasCustomPrompt="1"/>
          </p:nvPr>
        </p:nvSpPr>
        <p:spPr>
          <a:xfrm>
            <a:off x="9442824" y="6020234"/>
            <a:ext cx="2188043" cy="590983"/>
          </a:xfrm>
          <a:noFill/>
        </p:spPr>
        <p:txBody>
          <a:bodyPr anchor="t">
            <a:normAutofit/>
          </a:bodyPr>
          <a:lstStyle>
            <a:lvl1pPr marL="0" indent="0">
              <a:buNone/>
              <a:defRPr sz="1176" baseline="0"/>
            </a:lvl1pPr>
            <a:lvl2pPr marL="430280" indent="0">
              <a:buNone/>
              <a:defRPr/>
            </a:lvl2pPr>
            <a:lvl3pPr marL="860560" indent="0">
              <a:buNone/>
              <a:defRPr/>
            </a:lvl3pPr>
            <a:lvl4pPr marL="1290840" indent="0">
              <a:buNone/>
              <a:defRPr/>
            </a:lvl4pPr>
            <a:lvl5pPr marL="1721120" indent="0" algn="l">
              <a:buFont typeface="Arial"/>
              <a:buNone/>
              <a:defRPr/>
            </a:lvl5pPr>
          </a:lstStyle>
          <a:p>
            <a:pPr lvl="0"/>
            <a:r>
              <a:rPr lang="en-US" dirty="0"/>
              <a:t>Legend </a:t>
            </a:r>
          </a:p>
          <a:p>
            <a:pPr lvl="0"/>
            <a:r>
              <a:rPr lang="en-US" dirty="0"/>
              <a:t>Legend</a:t>
            </a:r>
          </a:p>
        </p:txBody>
      </p:sp>
    </p:spTree>
    <p:extLst>
      <p:ext uri="{BB962C8B-B14F-4D97-AF65-F5344CB8AC3E}">
        <p14:creationId xmlns:p14="http://schemas.microsoft.com/office/powerpoint/2010/main" val="2702228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30280" eaLnBrk="1" fontAlgn="auto" hangingPunct="1">
              <a:spcBef>
                <a:spcPts val="0"/>
              </a:spcBef>
              <a:spcAft>
                <a:spcPts val="0"/>
              </a:spcAft>
              <a:defRPr/>
            </a:pPr>
            <a:fld id="{F6BF125E-BB76-4BAB-88A1-C12E3D79CA5F}" type="datetime1">
              <a:rPr lang="en-US" sz="1706" smtClean="0">
                <a:solidFill>
                  <a:prstClr val="black"/>
                </a:solidFill>
                <a:latin typeface="Franklin Gothic Book"/>
                <a:ea typeface="+mn-ea"/>
              </a:rPr>
              <a:pPr defTabSz="430280" eaLnBrk="1" fontAlgn="auto" hangingPunct="1">
                <a:spcBef>
                  <a:spcPts val="0"/>
                </a:spcBef>
                <a:spcAft>
                  <a:spcPts val="0"/>
                </a:spcAft>
                <a:defRPr/>
              </a:pPr>
              <a:t>5/25/2023</a:t>
            </a:fld>
            <a:endParaRPr lang="en-US" sz="1706" dirty="0">
              <a:solidFill>
                <a:prstClr val="black"/>
              </a:solidFill>
              <a:latin typeface="Franklin Gothic Book"/>
              <a:ea typeface="+mn-ea"/>
            </a:endParaRPr>
          </a:p>
        </p:txBody>
      </p:sp>
      <p:sp>
        <p:nvSpPr>
          <p:cNvPr id="5" name="Footer Placeholder 4"/>
          <p:cNvSpPr>
            <a:spLocks noGrp="1"/>
          </p:cNvSpPr>
          <p:nvPr>
            <p:ph type="ftr" sz="quarter" idx="11"/>
          </p:nvPr>
        </p:nvSpPr>
        <p:spPr/>
        <p:txBody>
          <a:bodyPr/>
          <a:lstStyle>
            <a:lvl1pPr>
              <a:defRPr/>
            </a:lvl1pPr>
          </a:lstStyle>
          <a:p>
            <a:pPr defTabSz="430280" eaLnBrk="1" fontAlgn="auto" hangingPunct="1">
              <a:spcBef>
                <a:spcPts val="0"/>
              </a:spcBef>
              <a:spcAft>
                <a:spcPts val="0"/>
              </a:spcAft>
              <a:defRPr/>
            </a:pPr>
            <a:endParaRPr lang="en-US" sz="1706" dirty="0">
              <a:solidFill>
                <a:prstClr val="black"/>
              </a:solidFill>
              <a:latin typeface="Franklin Gothic Book"/>
              <a:ea typeface="+mn-ea"/>
            </a:endParaRPr>
          </a:p>
        </p:txBody>
      </p:sp>
      <p:sp>
        <p:nvSpPr>
          <p:cNvPr id="6" name="Slide Number Placeholder 5"/>
          <p:cNvSpPr>
            <a:spLocks noGrp="1"/>
          </p:cNvSpPr>
          <p:nvPr>
            <p:ph type="sldNum" sz="quarter" idx="12"/>
          </p:nvPr>
        </p:nvSpPr>
        <p:spPr/>
        <p:txBody>
          <a:bodyPr/>
          <a:lstStyle>
            <a:lvl1pPr>
              <a:defRPr/>
            </a:lvl1pPr>
          </a:lstStyle>
          <a:p>
            <a:pPr defTabSz="430280" eaLnBrk="1" fontAlgn="auto" hangingPunct="1">
              <a:spcBef>
                <a:spcPts val="0"/>
              </a:spcBef>
              <a:spcAft>
                <a:spcPts val="0"/>
              </a:spcAft>
              <a:defRPr/>
            </a:pPr>
            <a:fld id="{FA597990-6468-4DBE-B1FE-60C24E629013}" type="slidenum">
              <a:rPr lang="en-US" sz="1706" smtClean="0">
                <a:solidFill>
                  <a:prstClr val="black"/>
                </a:solidFill>
                <a:latin typeface="Franklin Gothic Book"/>
                <a:ea typeface="+mn-ea"/>
              </a:rPr>
              <a:pPr defTabSz="430280" eaLnBrk="1" fontAlgn="auto" hangingPunct="1">
                <a:spcBef>
                  <a:spcPts val="0"/>
                </a:spcBef>
                <a:spcAft>
                  <a:spcPts val="0"/>
                </a:spcAft>
                <a:defRPr/>
              </a:pPr>
              <a:t>‹#›</a:t>
            </a:fld>
            <a:endParaRPr lang="en-US" sz="1706" dirty="0">
              <a:solidFill>
                <a:prstClr val="black"/>
              </a:solidFill>
              <a:latin typeface="Franklin Gothic Book"/>
              <a:ea typeface="+mn-ea"/>
            </a:endParaRPr>
          </a:p>
        </p:txBody>
      </p:sp>
    </p:spTree>
    <p:extLst>
      <p:ext uri="{BB962C8B-B14F-4D97-AF65-F5344CB8AC3E}">
        <p14:creationId xmlns:p14="http://schemas.microsoft.com/office/powerpoint/2010/main" val="38043607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9A0657F-9BDD-9D4B-BBF3-A35DDB6B54CE}"/>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5" name="Footer Placeholder 2">
            <a:extLst>
              <a:ext uri="{FF2B5EF4-FFF2-40B4-BE49-F238E27FC236}">
                <a16:creationId xmlns:a16="http://schemas.microsoft.com/office/drawing/2014/main" id="{C3059DA5-BF40-D544-8C84-BE4509915602}"/>
              </a:ext>
            </a:extLst>
          </p:cNvPr>
          <p:cNvSpPr>
            <a:spLocks noGrp="1"/>
          </p:cNvSpPr>
          <p:nvPr>
            <p:ph type="ftr" sz="quarter" idx="11"/>
          </p:nvPr>
        </p:nvSpPr>
        <p:spPr/>
        <p:txBody>
          <a:bodyPr/>
          <a:lstStyle>
            <a:lvl1pPr>
              <a:defRPr/>
            </a:lvl1pPr>
          </a:lstStyle>
          <a:p>
            <a:endParaRPr lang="en-US" dirty="0"/>
          </a:p>
        </p:txBody>
      </p:sp>
      <p:sp>
        <p:nvSpPr>
          <p:cNvPr id="6" name="Slide Number Placeholder 22">
            <a:extLst>
              <a:ext uri="{FF2B5EF4-FFF2-40B4-BE49-F238E27FC236}">
                <a16:creationId xmlns:a16="http://schemas.microsoft.com/office/drawing/2014/main" id="{357E6DCA-FFF7-BD40-8C44-735F0777ED4B}"/>
              </a:ext>
            </a:extLst>
          </p:cNvPr>
          <p:cNvSpPr>
            <a:spLocks noGrp="1"/>
          </p:cNvSpPr>
          <p:nvPr>
            <p:ph type="sldNum" sz="quarter" idx="12"/>
          </p:nvPr>
        </p:nvSpPr>
        <p:spPr>
          <a:xfrm>
            <a:off x="0" y="1271589"/>
            <a:ext cx="711200" cy="244475"/>
          </a:xfrm>
        </p:spPr>
        <p:txBody>
          <a:bodyPr/>
          <a:lstStyle>
            <a:lvl1pPr>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395826147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Date Placeholder 4"/>
          <p:cNvSpPr>
            <a:spLocks noGrp="1"/>
          </p:cNvSpPr>
          <p:nvPr>
            <p:ph type="dt" sz="half" idx="2"/>
          </p:nvPr>
        </p:nvSpPr>
        <p:spPr>
          <a:xfrm>
            <a:off x="9018875" y="6463772"/>
            <a:ext cx="1588416" cy="365125"/>
          </a:xfrm>
          <a:prstGeom prst="rect">
            <a:avLst/>
          </a:prstGeom>
        </p:spPr>
        <p:txBody>
          <a:bodyPr vert="horz" lIns="91440" tIns="45720" rIns="91440" bIns="45720" rtlCol="0" anchor="ctr"/>
          <a:lstStyle>
            <a:lvl1pPr algn="l">
              <a:defRPr sz="863">
                <a:solidFill>
                  <a:schemeClr val="bg1"/>
                </a:solidFill>
              </a:defRPr>
            </a:lvl1pPr>
          </a:lstStyle>
          <a:p>
            <a:pPr defTabSz="430280" eaLnBrk="1" fontAlgn="auto" hangingPunct="1">
              <a:spcBef>
                <a:spcPts val="0"/>
              </a:spcBef>
              <a:spcAft>
                <a:spcPts val="0"/>
              </a:spcAft>
            </a:pPr>
            <a:fld id="{98E5BCFC-DA27-472E-BD86-E9397A283403}" type="datetime1">
              <a:rPr lang="en-US" smtClean="0">
                <a:solidFill>
                  <a:prstClr val="white"/>
                </a:solidFill>
                <a:latin typeface="Franklin Gothic Book"/>
                <a:ea typeface="+mn-ea"/>
              </a:rPr>
              <a:pPr defTabSz="430280" eaLnBrk="1" fontAlgn="auto" hangingPunct="1">
                <a:spcBef>
                  <a:spcPts val="0"/>
                </a:spcBef>
                <a:spcAft>
                  <a:spcPts val="0"/>
                </a:spcAft>
              </a:pPr>
              <a:t>5/25/2023</a:t>
            </a:fld>
            <a:endParaRPr lang="en-US" dirty="0">
              <a:solidFill>
                <a:prstClr val="white"/>
              </a:solidFill>
              <a:latin typeface="Franklin Gothic Book"/>
              <a:ea typeface="+mn-ea"/>
            </a:endParaRPr>
          </a:p>
        </p:txBody>
      </p:sp>
      <p:sp>
        <p:nvSpPr>
          <p:cNvPr id="8" name="Slide Number Placeholder 6"/>
          <p:cNvSpPr>
            <a:spLocks noGrp="1"/>
          </p:cNvSpPr>
          <p:nvPr>
            <p:ph type="sldNum" sz="quarter" idx="4"/>
          </p:nvPr>
        </p:nvSpPr>
        <p:spPr>
          <a:xfrm>
            <a:off x="10884816" y="6450622"/>
            <a:ext cx="1009456" cy="365125"/>
          </a:xfrm>
          <a:prstGeom prst="rect">
            <a:avLst/>
          </a:prstGeom>
        </p:spPr>
        <p:txBody>
          <a:bodyPr vert="horz" lIns="91440" tIns="45720" rIns="91440" bIns="45720" rtlCol="0" anchor="ctr"/>
          <a:lstStyle>
            <a:lvl1pPr algn="r">
              <a:defRPr sz="863">
                <a:solidFill>
                  <a:schemeClr val="bg1"/>
                </a:solidFill>
              </a:defRPr>
            </a:lvl1pPr>
          </a:lstStyle>
          <a:p>
            <a:pPr defTabSz="430280" eaLnBrk="1" fontAlgn="auto" hangingPunct="1">
              <a:spcBef>
                <a:spcPts val="0"/>
              </a:spcBef>
              <a:spcAft>
                <a:spcPts val="0"/>
              </a:spcAft>
            </a:pPr>
            <a:fld id="{5E742394-3865-4C51-ABF7-9683E06DE4CC}" type="slidenum">
              <a:rPr lang="en-US" smtClean="0">
                <a:solidFill>
                  <a:prstClr val="white"/>
                </a:solidFill>
                <a:latin typeface="Franklin Gothic Book"/>
                <a:ea typeface="+mn-ea"/>
              </a:rPr>
              <a:pPr defTabSz="430280" eaLnBrk="1" fontAlgn="auto" hangingPunct="1">
                <a:spcBef>
                  <a:spcPts val="0"/>
                </a:spcBef>
                <a:spcAft>
                  <a:spcPts val="0"/>
                </a:spcAft>
              </a:pPr>
              <a:t>‹#›</a:t>
            </a:fld>
            <a:endParaRPr lang="en-US" dirty="0">
              <a:solidFill>
                <a:prstClr val="white"/>
              </a:solidFill>
              <a:latin typeface="Franklin Gothic Book"/>
              <a:ea typeface="+mn-ea"/>
            </a:endParaRPr>
          </a:p>
        </p:txBody>
      </p:sp>
      <p:sp>
        <p:nvSpPr>
          <p:cNvPr id="9" name="Title 1"/>
          <p:cNvSpPr>
            <a:spLocks noGrp="1"/>
          </p:cNvSpPr>
          <p:nvPr>
            <p:ph type="title"/>
          </p:nvPr>
        </p:nvSpPr>
        <p:spPr>
          <a:xfrm>
            <a:off x="333803" y="350350"/>
            <a:ext cx="7692597" cy="727251"/>
          </a:xfrm>
        </p:spPr>
        <p:txBody>
          <a:bodyPr/>
          <a:lstStyle/>
          <a:p>
            <a:r>
              <a:rPr lang="en-US"/>
              <a:t>Click to edit Master title style</a:t>
            </a:r>
            <a:endParaRPr lang="en-US" dirty="0"/>
          </a:p>
        </p:txBody>
      </p:sp>
    </p:spTree>
    <p:extLst>
      <p:ext uri="{BB962C8B-B14F-4D97-AF65-F5344CB8AC3E}">
        <p14:creationId xmlns:p14="http://schemas.microsoft.com/office/powerpoint/2010/main" val="3974186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62592"/>
            <a:ext cx="12192000" cy="727251"/>
          </a:xfrm>
        </p:spPr>
        <p:txBody>
          <a:bodyPr/>
          <a:lstStyle>
            <a:lvl1pPr algn="ctr">
              <a:defRPr sz="4141" baseline="0"/>
            </a:lvl1pPr>
          </a:lstStyle>
          <a:p>
            <a:r>
              <a:rPr lang="en-US" dirty="0"/>
              <a:t>Section Header Slide</a:t>
            </a:r>
          </a:p>
        </p:txBody>
      </p:sp>
      <p:sp>
        <p:nvSpPr>
          <p:cNvPr id="6" name="Date Placeholder 4"/>
          <p:cNvSpPr>
            <a:spLocks noGrp="1"/>
          </p:cNvSpPr>
          <p:nvPr>
            <p:ph type="dt" sz="half" idx="2"/>
          </p:nvPr>
        </p:nvSpPr>
        <p:spPr>
          <a:xfrm>
            <a:off x="9018875" y="6463772"/>
            <a:ext cx="1588416" cy="365125"/>
          </a:xfrm>
          <a:prstGeom prst="rect">
            <a:avLst/>
          </a:prstGeom>
        </p:spPr>
        <p:txBody>
          <a:bodyPr vert="horz" lIns="91440" tIns="45720" rIns="91440" bIns="45720" rtlCol="0" anchor="ctr"/>
          <a:lstStyle>
            <a:lvl1pPr algn="l">
              <a:defRPr sz="863">
                <a:solidFill>
                  <a:schemeClr val="bg1"/>
                </a:solidFill>
              </a:defRPr>
            </a:lvl1pPr>
          </a:lstStyle>
          <a:p>
            <a:pPr defTabSz="430280" eaLnBrk="1" fontAlgn="auto" hangingPunct="1">
              <a:spcBef>
                <a:spcPts val="0"/>
              </a:spcBef>
              <a:spcAft>
                <a:spcPts val="0"/>
              </a:spcAft>
            </a:pPr>
            <a:fld id="{4260B056-31D9-493A-ADC1-CF9FF547C05F}" type="datetime1">
              <a:rPr lang="en-US" smtClean="0">
                <a:solidFill>
                  <a:prstClr val="white"/>
                </a:solidFill>
                <a:latin typeface="Franklin Gothic Book"/>
                <a:ea typeface="+mn-ea"/>
              </a:rPr>
              <a:pPr defTabSz="430280" eaLnBrk="1" fontAlgn="auto" hangingPunct="1">
                <a:spcBef>
                  <a:spcPts val="0"/>
                </a:spcBef>
                <a:spcAft>
                  <a:spcPts val="0"/>
                </a:spcAft>
              </a:pPr>
              <a:t>5/25/2023</a:t>
            </a:fld>
            <a:endParaRPr lang="en-US" dirty="0">
              <a:solidFill>
                <a:prstClr val="white"/>
              </a:solidFill>
              <a:latin typeface="Franklin Gothic Book"/>
              <a:ea typeface="+mn-ea"/>
            </a:endParaRPr>
          </a:p>
        </p:txBody>
      </p:sp>
      <p:sp>
        <p:nvSpPr>
          <p:cNvPr id="7" name="Slide Number Placeholder 6"/>
          <p:cNvSpPr>
            <a:spLocks noGrp="1"/>
          </p:cNvSpPr>
          <p:nvPr>
            <p:ph type="sldNum" sz="quarter" idx="4"/>
          </p:nvPr>
        </p:nvSpPr>
        <p:spPr>
          <a:xfrm>
            <a:off x="10884816" y="6450622"/>
            <a:ext cx="1009456" cy="365125"/>
          </a:xfrm>
          <a:prstGeom prst="rect">
            <a:avLst/>
          </a:prstGeom>
        </p:spPr>
        <p:txBody>
          <a:bodyPr vert="horz" lIns="91440" tIns="45720" rIns="91440" bIns="45720" rtlCol="0" anchor="ctr"/>
          <a:lstStyle>
            <a:lvl1pPr algn="r">
              <a:defRPr sz="863">
                <a:solidFill>
                  <a:schemeClr val="bg1"/>
                </a:solidFill>
              </a:defRPr>
            </a:lvl1pPr>
          </a:lstStyle>
          <a:p>
            <a:pPr defTabSz="430280" eaLnBrk="1" fontAlgn="auto" hangingPunct="1">
              <a:spcBef>
                <a:spcPts val="0"/>
              </a:spcBef>
              <a:spcAft>
                <a:spcPts val="0"/>
              </a:spcAft>
            </a:pPr>
            <a:fld id="{5E742394-3865-4C51-ABF7-9683E06DE4CC}" type="slidenum">
              <a:rPr lang="en-US" smtClean="0">
                <a:solidFill>
                  <a:prstClr val="white"/>
                </a:solidFill>
                <a:latin typeface="Franklin Gothic Book"/>
                <a:ea typeface="+mn-ea"/>
              </a:rPr>
              <a:pPr defTabSz="430280" eaLnBrk="1" fontAlgn="auto" hangingPunct="1">
                <a:spcBef>
                  <a:spcPts val="0"/>
                </a:spcBef>
                <a:spcAft>
                  <a:spcPts val="0"/>
                </a:spcAft>
              </a:pPr>
              <a:t>‹#›</a:t>
            </a:fld>
            <a:endParaRPr lang="en-US" dirty="0">
              <a:solidFill>
                <a:prstClr val="white"/>
              </a:solidFill>
              <a:latin typeface="Franklin Gothic Book"/>
              <a:ea typeface="+mn-ea"/>
            </a:endParaRPr>
          </a:p>
        </p:txBody>
      </p:sp>
    </p:spTree>
    <p:extLst>
      <p:ext uri="{BB962C8B-B14F-4D97-AF65-F5344CB8AC3E}">
        <p14:creationId xmlns:p14="http://schemas.microsoft.com/office/powerpoint/2010/main" val="3109858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91409066-D484-DF47-B853-BC4DCBF262CE}"/>
              </a:ext>
            </a:extLst>
          </p:cNvPr>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fld id="{FDFFC683-D66E-45A9-B4A2-164AF0A554B1}" type="datetimeFigureOut">
              <a:rPr lang="en-US" smtClean="0"/>
              <a:t>5/25/2023</a:t>
            </a:fld>
            <a:endParaRPr lang="en-US" dirty="0"/>
          </a:p>
        </p:txBody>
      </p:sp>
      <p:sp>
        <p:nvSpPr>
          <p:cNvPr id="10" name="Footer Placeholder 16">
            <a:extLst>
              <a:ext uri="{FF2B5EF4-FFF2-40B4-BE49-F238E27FC236}">
                <a16:creationId xmlns:a16="http://schemas.microsoft.com/office/drawing/2014/main" id="{29FA2483-4286-BE4C-B5DB-13413A7791AD}"/>
              </a:ext>
            </a:extLst>
          </p:cNvPr>
          <p:cNvSpPr>
            <a:spLocks noGrp="1"/>
          </p:cNvSpPr>
          <p:nvPr>
            <p:ph type="ftr" sz="quarter" idx="11"/>
          </p:nvPr>
        </p:nvSpPr>
        <p:spPr>
          <a:xfrm>
            <a:off x="2781300" y="236539"/>
            <a:ext cx="7823200" cy="365125"/>
          </a:xfrm>
        </p:spPr>
        <p:txBody>
          <a:bodyPr/>
          <a:lstStyle>
            <a:lvl1pPr algn="r">
              <a:defRPr>
                <a:solidFill>
                  <a:schemeClr val="tx2"/>
                </a:solidFill>
              </a:defRPr>
            </a:lvl1pPr>
          </a:lstStyle>
          <a:p>
            <a:endParaRPr lang="en-US" dirty="0"/>
          </a:p>
        </p:txBody>
      </p:sp>
      <p:sp>
        <p:nvSpPr>
          <p:cNvPr id="11" name="Slide Number Placeholder 28">
            <a:extLst>
              <a:ext uri="{FF2B5EF4-FFF2-40B4-BE49-F238E27FC236}">
                <a16:creationId xmlns:a16="http://schemas.microsoft.com/office/drawing/2014/main" id="{8E6F1022-7533-E949-AFCC-4BB64932B06D}"/>
              </a:ext>
            </a:extLst>
          </p:cNvPr>
          <p:cNvSpPr>
            <a:spLocks noGrp="1"/>
          </p:cNvSpPr>
          <p:nvPr>
            <p:ph type="sldNum" sz="quarter" idx="12"/>
          </p:nvPr>
        </p:nvSpPr>
        <p:spPr>
          <a:xfrm>
            <a:off x="10668000" y="228600"/>
            <a:ext cx="1117600" cy="381000"/>
          </a:xfrm>
        </p:spPr>
        <p:txBody>
          <a:bodyPr/>
          <a:lstStyle>
            <a:lvl1pPr>
              <a:defRPr>
                <a:solidFill>
                  <a:schemeClr val="tx2"/>
                </a:solidFill>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5379195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26431CEA-C263-E146-87FB-1CF384BFB7EA}"/>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6" name="Slide Number Placeholder 9">
            <a:extLst>
              <a:ext uri="{FF2B5EF4-FFF2-40B4-BE49-F238E27FC236}">
                <a16:creationId xmlns:a16="http://schemas.microsoft.com/office/drawing/2014/main" id="{F71CABB7-3893-DE40-B936-5B4DF1F1ACAE}"/>
              </a:ext>
            </a:extLst>
          </p:cNvPr>
          <p:cNvSpPr>
            <a:spLocks noGrp="1"/>
          </p:cNvSpPr>
          <p:nvPr>
            <p:ph type="sldNum" sz="quarter" idx="11"/>
          </p:nvPr>
        </p:nvSpPr>
        <p:spPr/>
        <p:txBody>
          <a:bodyPr/>
          <a:lstStyle>
            <a:lvl1pPr>
              <a:defRPr/>
            </a:lvl1pPr>
          </a:lstStyle>
          <a:p>
            <a:fld id="{812FDE5B-7D76-437E-8C5F-DB379AC42E9D}" type="slidenum">
              <a:rPr lang="en-US" smtClean="0"/>
              <a:t>‹#›</a:t>
            </a:fld>
            <a:endParaRPr lang="en-US" dirty="0"/>
          </a:p>
        </p:txBody>
      </p:sp>
      <p:sp>
        <p:nvSpPr>
          <p:cNvPr id="7" name="Footer Placeholder 11">
            <a:extLst>
              <a:ext uri="{FF2B5EF4-FFF2-40B4-BE49-F238E27FC236}">
                <a16:creationId xmlns:a16="http://schemas.microsoft.com/office/drawing/2014/main" id="{DD46CE50-7E65-7F4B-B29A-A6543C724DAB}"/>
              </a:ext>
            </a:extLst>
          </p:cNvPr>
          <p:cNvSpPr>
            <a:spLocks noGrp="1"/>
          </p:cNvSpPr>
          <p:nvPr>
            <p:ph type="ftr" sz="quarter" idx="12"/>
          </p:nvPr>
        </p:nvSpPr>
        <p:spPr/>
        <p:txBody>
          <a:bodyPr rtlCol="0"/>
          <a:lstStyle>
            <a:lvl1pPr>
              <a:defRPr/>
            </a:lvl1pPr>
          </a:lstStyle>
          <a:p>
            <a:endParaRPr lang="en-US" dirty="0"/>
          </a:p>
        </p:txBody>
      </p:sp>
    </p:spTree>
    <p:extLst>
      <p:ext uri="{BB962C8B-B14F-4D97-AF65-F5344CB8AC3E}">
        <p14:creationId xmlns:p14="http://schemas.microsoft.com/office/powerpoint/2010/main" val="299644827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01B72-FE8E-BB48-84EE-F0C8F39012DB}"/>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3" name="Footer Placeholder 2">
            <a:extLst>
              <a:ext uri="{FF2B5EF4-FFF2-40B4-BE49-F238E27FC236}">
                <a16:creationId xmlns:a16="http://schemas.microsoft.com/office/drawing/2014/main" id="{05B5B198-AD01-5E45-A4EF-1A25C30A76CE}"/>
              </a:ext>
            </a:extLst>
          </p:cNvPr>
          <p:cNvSpPr>
            <a:spLocks noGrp="1"/>
          </p:cNvSpPr>
          <p:nvPr>
            <p:ph type="ftr" sz="quarter" idx="11"/>
          </p:nvPr>
        </p:nvSpPr>
        <p:spPr/>
        <p:txBody>
          <a:bodyPr/>
          <a:lstStyle>
            <a:lvl1pPr>
              <a:defRPr/>
            </a:lvl1pPr>
          </a:lstStyle>
          <a:p>
            <a:endParaRPr lang="en-US" dirty="0"/>
          </a:p>
        </p:txBody>
      </p:sp>
      <p:sp>
        <p:nvSpPr>
          <p:cNvPr id="4" name="Slide Number Placeholder 3">
            <a:extLst>
              <a:ext uri="{FF2B5EF4-FFF2-40B4-BE49-F238E27FC236}">
                <a16:creationId xmlns:a16="http://schemas.microsoft.com/office/drawing/2014/main" id="{25ADE7B5-26E0-2F4F-A61E-9011FB0CF1DC}"/>
              </a:ext>
            </a:extLst>
          </p:cNvPr>
          <p:cNvSpPr>
            <a:spLocks noGrp="1"/>
          </p:cNvSpPr>
          <p:nvPr>
            <p:ph type="sldNum" sz="quarter" idx="12"/>
          </p:nvPr>
        </p:nvSpPr>
        <p:spPr>
          <a:xfrm>
            <a:off x="0" y="6248400"/>
            <a:ext cx="711200" cy="381000"/>
          </a:xfrm>
        </p:spPr>
        <p:txBody>
          <a:bodyPr/>
          <a:lstStyle>
            <a:lvl1pPr>
              <a:defRPr>
                <a:solidFill>
                  <a:schemeClr val="tx2"/>
                </a:solidFill>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234319911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817C4E42-9BA7-EB43-A6C3-B2226965E412}"/>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6" name="Footer Placeholder 2">
            <a:extLst>
              <a:ext uri="{FF2B5EF4-FFF2-40B4-BE49-F238E27FC236}">
                <a16:creationId xmlns:a16="http://schemas.microsoft.com/office/drawing/2014/main" id="{8A42BE77-243E-8847-A561-2040FE267C05}"/>
              </a:ext>
            </a:extLst>
          </p:cNvPr>
          <p:cNvSpPr>
            <a:spLocks noGrp="1"/>
          </p:cNvSpPr>
          <p:nvPr>
            <p:ph type="ftr" sz="quarter" idx="11"/>
          </p:nvPr>
        </p:nvSpPr>
        <p:spPr/>
        <p:txBody>
          <a:bodyPr/>
          <a:lstStyle>
            <a:lvl1pPr>
              <a:defRPr/>
            </a:lvl1pPr>
          </a:lstStyle>
          <a:p>
            <a:endParaRPr lang="en-US" dirty="0"/>
          </a:p>
        </p:txBody>
      </p:sp>
      <p:sp>
        <p:nvSpPr>
          <p:cNvPr id="7" name="Slide Number Placeholder 22">
            <a:extLst>
              <a:ext uri="{FF2B5EF4-FFF2-40B4-BE49-F238E27FC236}">
                <a16:creationId xmlns:a16="http://schemas.microsoft.com/office/drawing/2014/main" id="{2D7EC08F-A989-124B-A9B9-B03F31AC2ABC}"/>
              </a:ext>
            </a:extLst>
          </p:cNvPr>
          <p:cNvSpPr>
            <a:spLocks noGrp="1"/>
          </p:cNvSpPr>
          <p:nvPr>
            <p:ph type="sldNum" sz="quarter" idx="12"/>
          </p:nvPr>
        </p:nvSpPr>
        <p:spPr/>
        <p:txBody>
          <a:bodyPr/>
          <a:lstStyle>
            <a:lvl1pPr>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320927909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Edit Master text styles</a:t>
            </a:r>
          </a:p>
        </p:txBody>
      </p:sp>
      <p:sp>
        <p:nvSpPr>
          <p:cNvPr id="7" name="Date Placeholder 9">
            <a:extLst>
              <a:ext uri="{FF2B5EF4-FFF2-40B4-BE49-F238E27FC236}">
                <a16:creationId xmlns:a16="http://schemas.microsoft.com/office/drawing/2014/main" id="{30499920-DEC9-0946-822D-127BBDA07916}"/>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8" name="Slide Number Placeholder 11">
            <a:extLst>
              <a:ext uri="{FF2B5EF4-FFF2-40B4-BE49-F238E27FC236}">
                <a16:creationId xmlns:a16="http://schemas.microsoft.com/office/drawing/2014/main" id="{F8432B06-147C-9040-A79D-76739DEB6F7E}"/>
              </a:ext>
            </a:extLst>
          </p:cNvPr>
          <p:cNvSpPr>
            <a:spLocks noGrp="1"/>
          </p:cNvSpPr>
          <p:nvPr>
            <p:ph type="sldNum" sz="quarter" idx="11"/>
          </p:nvPr>
        </p:nvSpPr>
        <p:spPr/>
        <p:txBody>
          <a:bodyPr/>
          <a:lstStyle>
            <a:lvl1pPr>
              <a:defRPr/>
            </a:lvl1pPr>
          </a:lstStyle>
          <a:p>
            <a:fld id="{812FDE5B-7D76-437E-8C5F-DB379AC42E9D}" type="slidenum">
              <a:rPr lang="en-US" smtClean="0"/>
              <a:t>‹#›</a:t>
            </a:fld>
            <a:endParaRPr lang="en-US" dirty="0"/>
          </a:p>
        </p:txBody>
      </p:sp>
      <p:sp>
        <p:nvSpPr>
          <p:cNvPr id="9" name="Footer Placeholder 13">
            <a:extLst>
              <a:ext uri="{FF2B5EF4-FFF2-40B4-BE49-F238E27FC236}">
                <a16:creationId xmlns:a16="http://schemas.microsoft.com/office/drawing/2014/main" id="{3E041B99-3EDB-ED4B-ABC6-7B3C74C5F5AD}"/>
              </a:ext>
            </a:extLst>
          </p:cNvPr>
          <p:cNvSpPr>
            <a:spLocks noGrp="1"/>
          </p:cNvSpPr>
          <p:nvPr>
            <p:ph type="ftr" sz="quarter" idx="12"/>
          </p:nvPr>
        </p:nvSpPr>
        <p:spPr/>
        <p:txBody>
          <a:bodyPr rtlCol="0"/>
          <a:lstStyle>
            <a:lvl1pPr>
              <a:defRPr/>
            </a:lvl1pPr>
          </a:lstStyle>
          <a:p>
            <a:endParaRPr lang="en-US" dirty="0"/>
          </a:p>
        </p:txBody>
      </p:sp>
    </p:spTree>
    <p:extLst>
      <p:ext uri="{BB962C8B-B14F-4D97-AF65-F5344CB8AC3E}">
        <p14:creationId xmlns:p14="http://schemas.microsoft.com/office/powerpoint/2010/main" val="13172536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60B20D88-29F2-0E49-8339-BE0B0A714C4E}"/>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4" name="Footer Placeholder 2">
            <a:extLst>
              <a:ext uri="{FF2B5EF4-FFF2-40B4-BE49-F238E27FC236}">
                <a16:creationId xmlns:a16="http://schemas.microsoft.com/office/drawing/2014/main" id="{96956D90-FC46-F24D-9246-51BEA85BA154}"/>
              </a:ext>
            </a:extLst>
          </p:cNvPr>
          <p:cNvSpPr>
            <a:spLocks noGrp="1"/>
          </p:cNvSpPr>
          <p:nvPr>
            <p:ph type="ftr" sz="quarter" idx="11"/>
          </p:nvPr>
        </p:nvSpPr>
        <p:spPr/>
        <p:txBody>
          <a:bodyPr/>
          <a:lstStyle>
            <a:lvl1pPr>
              <a:defRPr/>
            </a:lvl1pPr>
          </a:lstStyle>
          <a:p>
            <a:endParaRPr lang="en-US" dirty="0"/>
          </a:p>
        </p:txBody>
      </p:sp>
      <p:sp>
        <p:nvSpPr>
          <p:cNvPr id="5" name="Slide Number Placeholder 22">
            <a:extLst>
              <a:ext uri="{FF2B5EF4-FFF2-40B4-BE49-F238E27FC236}">
                <a16:creationId xmlns:a16="http://schemas.microsoft.com/office/drawing/2014/main" id="{2968FE4D-AF90-4942-8E24-86D0BF64CCC1}"/>
              </a:ext>
            </a:extLst>
          </p:cNvPr>
          <p:cNvSpPr>
            <a:spLocks noGrp="1"/>
          </p:cNvSpPr>
          <p:nvPr>
            <p:ph type="sldNum" sz="quarter" idx="12"/>
          </p:nvPr>
        </p:nvSpPr>
        <p:spPr/>
        <p:txBody>
          <a:bodyPr/>
          <a:lstStyle>
            <a:lvl1pPr>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143044113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556B-C83D-42E3-A655-F8B6F644CA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377FD4-DAE0-4E65-B0EF-9A778ECF6A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F4F441-56AE-4807-A779-F920EDE6A3A9}"/>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5" name="Footer Placeholder 4">
            <a:extLst>
              <a:ext uri="{FF2B5EF4-FFF2-40B4-BE49-F238E27FC236}">
                <a16:creationId xmlns:a16="http://schemas.microsoft.com/office/drawing/2014/main" id="{CEC40DCF-F430-4274-8E56-617BB69CB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B5AEF7-7F1E-40E5-89E6-2C322E1C6606}"/>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10037187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4C4B-A6A5-4141-92FA-161ECCACF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EE5C9-F207-421E-A5F5-EC09A4DAAF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71A2-7190-4960-963C-CC6A09471E6A}"/>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5" name="Footer Placeholder 4">
            <a:extLst>
              <a:ext uri="{FF2B5EF4-FFF2-40B4-BE49-F238E27FC236}">
                <a16:creationId xmlns:a16="http://schemas.microsoft.com/office/drawing/2014/main" id="{C1516AE1-5068-4856-B2F0-03738C36E1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E72C6E-C090-4533-AB43-A2BB2EA2FAB3}"/>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39785770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999FE4-8709-FF4E-AD14-B7359434318D}"/>
              </a:ext>
            </a:extLst>
          </p:cNvPr>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5" name="Rectangle 4">
            <a:extLst>
              <a:ext uri="{FF2B5EF4-FFF2-40B4-BE49-F238E27FC236}">
                <a16:creationId xmlns:a16="http://schemas.microsoft.com/office/drawing/2014/main" id="{3D518EFF-1188-8E4E-A7B0-FBF28452A8D9}"/>
              </a:ext>
            </a:extLst>
          </p:cNvPr>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35025FEE-93E3-8C4F-8159-C4D08DCCF63D}"/>
              </a:ext>
            </a:extLst>
          </p:cNvPr>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34854B7E-823F-7A45-A387-86C7B1047785}"/>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8" name="Slide Number Placeholder 12">
            <a:extLst>
              <a:ext uri="{FF2B5EF4-FFF2-40B4-BE49-F238E27FC236}">
                <a16:creationId xmlns:a16="http://schemas.microsoft.com/office/drawing/2014/main" id="{C03B9039-348D-474A-8E32-36C28A509456}"/>
              </a:ext>
            </a:extLst>
          </p:cNvPr>
          <p:cNvSpPr>
            <a:spLocks noGrp="1"/>
          </p:cNvSpPr>
          <p:nvPr>
            <p:ph type="sldNum" sz="quarter" idx="11"/>
          </p:nvPr>
        </p:nvSpPr>
        <p:spPr>
          <a:xfrm>
            <a:off x="0" y="1752601"/>
            <a:ext cx="1727200" cy="701675"/>
          </a:xfrm>
        </p:spPr>
        <p:txBody>
          <a:bodyPr>
            <a:noAutofit/>
          </a:bodyPr>
          <a:lstStyle>
            <a:lvl1pPr>
              <a:defRPr sz="2400"/>
            </a:lvl1pPr>
          </a:lstStyle>
          <a:p>
            <a:fld id="{812FDE5B-7D76-437E-8C5F-DB379AC42E9D}" type="slidenum">
              <a:rPr lang="en-US" smtClean="0"/>
              <a:t>‹#›</a:t>
            </a:fld>
            <a:endParaRPr lang="en-US" dirty="0"/>
          </a:p>
        </p:txBody>
      </p:sp>
      <p:sp>
        <p:nvSpPr>
          <p:cNvPr id="9" name="Footer Placeholder 13">
            <a:extLst>
              <a:ext uri="{FF2B5EF4-FFF2-40B4-BE49-F238E27FC236}">
                <a16:creationId xmlns:a16="http://schemas.microsoft.com/office/drawing/2014/main" id="{3B306B7A-44E4-EE41-BE4F-19D4D5C044B5}"/>
              </a:ext>
            </a:extLst>
          </p:cNvPr>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305754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3818-7AD5-4CC1-90B8-74EC8F6411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D713CE-177E-498B-BE68-9F79554F74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34B5CB-61C1-49AA-8239-AE1B01F35200}"/>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5" name="Footer Placeholder 4">
            <a:extLst>
              <a:ext uri="{FF2B5EF4-FFF2-40B4-BE49-F238E27FC236}">
                <a16:creationId xmlns:a16="http://schemas.microsoft.com/office/drawing/2014/main" id="{41677391-4862-49C9-A293-2531EBC1BE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A50C5-C5ED-456F-B973-7EA6B6C9BB59}"/>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200863537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93C8E-53A0-4629-8097-285BACD15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7356C-23A6-47DE-9707-52A0061AE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8C371E-EEFF-4D68-A5EF-FB88A12FA0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EC6A6-5695-4E51-9854-6395802FE931}"/>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6" name="Footer Placeholder 5">
            <a:extLst>
              <a:ext uri="{FF2B5EF4-FFF2-40B4-BE49-F238E27FC236}">
                <a16:creationId xmlns:a16="http://schemas.microsoft.com/office/drawing/2014/main" id="{C69EA892-492D-40CA-B846-9F614B7860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87467B-0FF6-4313-9117-391A3491ECEA}"/>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239839535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3F4F-D234-4654-9126-68E04AF03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0F2527-1F4E-43A1-8AC5-286DD1B9B9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F81DCF-174E-4755-90C5-6611AC224C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851C3D-3CB3-437C-9DE3-CCA3CBFDCA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5B0FD9-F396-4C64-8F92-D364F9DB1A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8602FA-8830-4482-9BA2-5BCE5D8F895D}"/>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8" name="Footer Placeholder 7">
            <a:extLst>
              <a:ext uri="{FF2B5EF4-FFF2-40B4-BE49-F238E27FC236}">
                <a16:creationId xmlns:a16="http://schemas.microsoft.com/office/drawing/2014/main" id="{1C7CABE3-0369-4821-BD16-C9277040740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8121932-F006-484E-8ED0-2468350B1743}"/>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364231842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26F1-C45A-4D67-A78D-9F7448CC0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B9A19-032A-4FCA-8EED-FDEE0F43A8AB}"/>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4" name="Footer Placeholder 3">
            <a:extLst>
              <a:ext uri="{FF2B5EF4-FFF2-40B4-BE49-F238E27FC236}">
                <a16:creationId xmlns:a16="http://schemas.microsoft.com/office/drawing/2014/main" id="{44CBE755-7445-4DA3-974B-69EBAE087D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A9DBAF-E12F-4A83-B81F-AF1C8064F195}"/>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158648473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3F7EA-6786-47D9-A679-1C04ABA8BCA8}"/>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3" name="Footer Placeholder 2">
            <a:extLst>
              <a:ext uri="{FF2B5EF4-FFF2-40B4-BE49-F238E27FC236}">
                <a16:creationId xmlns:a16="http://schemas.microsoft.com/office/drawing/2014/main" id="{CBC2FF13-44C7-4C7F-86CB-2FCE6823B7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CFDABE-DE9D-4A0C-BDAB-D50AB1FB804E}"/>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423581912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E981-E028-48BB-8D2C-34F8A8B77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F7C1EF-BA1B-4384-9641-B35520C28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B4BE7D-680B-4BEF-B04F-90E615AD5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1B438-C0C0-406A-B252-3EFFCFF95419}"/>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6" name="Footer Placeholder 5">
            <a:extLst>
              <a:ext uri="{FF2B5EF4-FFF2-40B4-BE49-F238E27FC236}">
                <a16:creationId xmlns:a16="http://schemas.microsoft.com/office/drawing/2014/main" id="{722B5442-6594-4679-9115-989A2D3FF3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9B04C9-9FB0-4319-BE45-FFB69D7CD52F}"/>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175456427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8B58-D3D7-4D2F-B87A-3483E6F4A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15FF17-B63F-43FC-BCD7-C9C70B6C0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D4C3BE-8318-405D-97EC-A88EF787F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7B60A-80FE-403C-956A-8302E1EBDB51}"/>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6" name="Footer Placeholder 5">
            <a:extLst>
              <a:ext uri="{FF2B5EF4-FFF2-40B4-BE49-F238E27FC236}">
                <a16:creationId xmlns:a16="http://schemas.microsoft.com/office/drawing/2014/main" id="{CBDE54C2-968D-48B3-852B-D6ECE62A22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5E556C-D3C4-4A38-A57E-03406605346A}"/>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13481684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443-FD90-4A94-B069-50B0973E48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A623F6-9B4A-4FC1-AD59-BFD41CDE0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6F40C-31BD-46F3-AF0C-C09B5CA644DE}"/>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5" name="Footer Placeholder 4">
            <a:extLst>
              <a:ext uri="{FF2B5EF4-FFF2-40B4-BE49-F238E27FC236}">
                <a16:creationId xmlns:a16="http://schemas.microsoft.com/office/drawing/2014/main" id="{9E08A4AA-E20F-4ECB-9E19-9FB7C9C33F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49A993-5584-4532-AC7C-35E1DAD693EB}"/>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429184573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7BE1B-CC15-48C7-B376-7BCE698018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8B6B04-A1AA-412C-95D7-951244F04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BA253-6144-410A-BD75-67DC9DBFDB5C}"/>
              </a:ext>
            </a:extLst>
          </p:cNvPr>
          <p:cNvSpPr>
            <a:spLocks noGrp="1"/>
          </p:cNvSpPr>
          <p:nvPr>
            <p:ph type="dt" sz="half" idx="10"/>
          </p:nvPr>
        </p:nvSpPr>
        <p:spPr/>
        <p:txBody>
          <a:bodyPr/>
          <a:lstStyle/>
          <a:p>
            <a:fld id="{FDFFC683-D66E-45A9-B4A2-164AF0A554B1}" type="datetimeFigureOut">
              <a:rPr lang="en-US" smtClean="0"/>
              <a:t>5/25/2023</a:t>
            </a:fld>
            <a:endParaRPr lang="en-US" dirty="0"/>
          </a:p>
        </p:txBody>
      </p:sp>
      <p:sp>
        <p:nvSpPr>
          <p:cNvPr id="5" name="Footer Placeholder 4">
            <a:extLst>
              <a:ext uri="{FF2B5EF4-FFF2-40B4-BE49-F238E27FC236}">
                <a16:creationId xmlns:a16="http://schemas.microsoft.com/office/drawing/2014/main" id="{D4ECB4EF-7421-46BB-B73B-24CC52D7AF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E7E0FF-A03F-49E0-B158-1EF04472EBFE}"/>
              </a:ext>
            </a:extLst>
          </p:cNvPr>
          <p:cNvSpPr>
            <a:spLocks noGrp="1"/>
          </p:cNvSpPr>
          <p:nvPr>
            <p:ph type="sldNum" sz="quarter" idx="12"/>
          </p:nvPr>
        </p:nvSpPr>
        <p:spPr/>
        <p:txBody>
          <a:bodyPr/>
          <a:lstStyle/>
          <a:p>
            <a:fld id="{812FDE5B-7D76-437E-8C5F-DB379AC42E9D}" type="slidenum">
              <a:rPr lang="en-US" smtClean="0"/>
              <a:t>‹#›</a:t>
            </a:fld>
            <a:endParaRPr lang="en-US" dirty="0"/>
          </a:p>
        </p:txBody>
      </p:sp>
    </p:spTree>
    <p:extLst>
      <p:ext uri="{BB962C8B-B14F-4D97-AF65-F5344CB8AC3E}">
        <p14:creationId xmlns:p14="http://schemas.microsoft.com/office/powerpoint/2010/main" val="293315250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Blank">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2F76EBE2-D59D-44AD-B242-B511240F7533}"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2242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26431CEA-C263-E146-87FB-1CF384BFB7EA}"/>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6" name="Slide Number Placeholder 9">
            <a:extLst>
              <a:ext uri="{FF2B5EF4-FFF2-40B4-BE49-F238E27FC236}">
                <a16:creationId xmlns:a16="http://schemas.microsoft.com/office/drawing/2014/main" id="{F71CABB7-3893-DE40-B936-5B4DF1F1ACAE}"/>
              </a:ext>
            </a:extLst>
          </p:cNvPr>
          <p:cNvSpPr>
            <a:spLocks noGrp="1"/>
          </p:cNvSpPr>
          <p:nvPr>
            <p:ph type="sldNum" sz="quarter" idx="11"/>
          </p:nvPr>
        </p:nvSpPr>
        <p:spPr/>
        <p:txBody>
          <a:bodyPr/>
          <a:lstStyle>
            <a:lvl1pPr>
              <a:defRPr/>
            </a:lvl1pPr>
          </a:lstStyle>
          <a:p>
            <a:fld id="{812FDE5B-7D76-437E-8C5F-DB379AC42E9D}" type="slidenum">
              <a:rPr lang="en-US" smtClean="0"/>
              <a:t>‹#›</a:t>
            </a:fld>
            <a:endParaRPr lang="en-US" dirty="0"/>
          </a:p>
        </p:txBody>
      </p:sp>
      <p:sp>
        <p:nvSpPr>
          <p:cNvPr id="7" name="Footer Placeholder 11">
            <a:extLst>
              <a:ext uri="{FF2B5EF4-FFF2-40B4-BE49-F238E27FC236}">
                <a16:creationId xmlns:a16="http://schemas.microsoft.com/office/drawing/2014/main" id="{DD46CE50-7E65-7F4B-B29A-A6543C724DAB}"/>
              </a:ext>
            </a:extLst>
          </p:cNvPr>
          <p:cNvSpPr>
            <a:spLocks noGrp="1"/>
          </p:cNvSpPr>
          <p:nvPr>
            <p:ph type="ftr" sz="quarter" idx="12"/>
          </p:nvPr>
        </p:nvSpPr>
        <p:spPr/>
        <p:txBody>
          <a:bodyPr rtlCol="0"/>
          <a:lstStyle>
            <a:lvl1pPr>
              <a:defRPr/>
            </a:lvl1pPr>
          </a:lstStyle>
          <a:p>
            <a:endParaRPr lang="en-US" dirty="0"/>
          </a:p>
        </p:txBody>
      </p:sp>
    </p:spTree>
    <p:extLst>
      <p:ext uri="{BB962C8B-B14F-4D97-AF65-F5344CB8AC3E}">
        <p14:creationId xmlns:p14="http://schemas.microsoft.com/office/powerpoint/2010/main" val="12349589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Edit Master text styles</a:t>
            </a:r>
          </a:p>
        </p:txBody>
      </p:sp>
      <p:sp>
        <p:nvSpPr>
          <p:cNvPr id="7" name="Date Placeholder 9">
            <a:extLst>
              <a:ext uri="{FF2B5EF4-FFF2-40B4-BE49-F238E27FC236}">
                <a16:creationId xmlns:a16="http://schemas.microsoft.com/office/drawing/2014/main" id="{30499920-DEC9-0946-822D-127BBDA07916}"/>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8" name="Slide Number Placeholder 11">
            <a:extLst>
              <a:ext uri="{FF2B5EF4-FFF2-40B4-BE49-F238E27FC236}">
                <a16:creationId xmlns:a16="http://schemas.microsoft.com/office/drawing/2014/main" id="{F8432B06-147C-9040-A79D-76739DEB6F7E}"/>
              </a:ext>
            </a:extLst>
          </p:cNvPr>
          <p:cNvSpPr>
            <a:spLocks noGrp="1"/>
          </p:cNvSpPr>
          <p:nvPr>
            <p:ph type="sldNum" sz="quarter" idx="11"/>
          </p:nvPr>
        </p:nvSpPr>
        <p:spPr/>
        <p:txBody>
          <a:bodyPr/>
          <a:lstStyle>
            <a:lvl1pPr>
              <a:defRPr/>
            </a:lvl1pPr>
          </a:lstStyle>
          <a:p>
            <a:fld id="{812FDE5B-7D76-437E-8C5F-DB379AC42E9D}" type="slidenum">
              <a:rPr lang="en-US" smtClean="0"/>
              <a:t>‹#›</a:t>
            </a:fld>
            <a:endParaRPr lang="en-US" dirty="0"/>
          </a:p>
        </p:txBody>
      </p:sp>
      <p:sp>
        <p:nvSpPr>
          <p:cNvPr id="9" name="Footer Placeholder 13">
            <a:extLst>
              <a:ext uri="{FF2B5EF4-FFF2-40B4-BE49-F238E27FC236}">
                <a16:creationId xmlns:a16="http://schemas.microsoft.com/office/drawing/2014/main" id="{3E041B99-3EDB-ED4B-ABC6-7B3C74C5F5AD}"/>
              </a:ext>
            </a:extLst>
          </p:cNvPr>
          <p:cNvSpPr>
            <a:spLocks noGrp="1"/>
          </p:cNvSpPr>
          <p:nvPr>
            <p:ph type="ftr" sz="quarter" idx="12"/>
          </p:nvPr>
        </p:nvSpPr>
        <p:spPr/>
        <p:txBody>
          <a:bodyPr rtlCol="0"/>
          <a:lstStyle>
            <a:lvl1pPr>
              <a:defRPr/>
            </a:lvl1pPr>
          </a:lstStyle>
          <a:p>
            <a:endParaRPr lang="en-US" dirty="0"/>
          </a:p>
        </p:txBody>
      </p:sp>
    </p:spTree>
    <p:extLst>
      <p:ext uri="{BB962C8B-B14F-4D97-AF65-F5344CB8AC3E}">
        <p14:creationId xmlns:p14="http://schemas.microsoft.com/office/powerpoint/2010/main" val="41721876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60B20D88-29F2-0E49-8339-BE0B0A714C4E}"/>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4" name="Footer Placeholder 2">
            <a:extLst>
              <a:ext uri="{FF2B5EF4-FFF2-40B4-BE49-F238E27FC236}">
                <a16:creationId xmlns:a16="http://schemas.microsoft.com/office/drawing/2014/main" id="{96956D90-FC46-F24D-9246-51BEA85BA154}"/>
              </a:ext>
            </a:extLst>
          </p:cNvPr>
          <p:cNvSpPr>
            <a:spLocks noGrp="1"/>
          </p:cNvSpPr>
          <p:nvPr>
            <p:ph type="ftr" sz="quarter" idx="11"/>
          </p:nvPr>
        </p:nvSpPr>
        <p:spPr/>
        <p:txBody>
          <a:bodyPr/>
          <a:lstStyle>
            <a:lvl1pPr>
              <a:defRPr/>
            </a:lvl1pPr>
          </a:lstStyle>
          <a:p>
            <a:endParaRPr lang="en-US" dirty="0"/>
          </a:p>
        </p:txBody>
      </p:sp>
      <p:sp>
        <p:nvSpPr>
          <p:cNvPr id="5" name="Slide Number Placeholder 22">
            <a:extLst>
              <a:ext uri="{FF2B5EF4-FFF2-40B4-BE49-F238E27FC236}">
                <a16:creationId xmlns:a16="http://schemas.microsoft.com/office/drawing/2014/main" id="{2968FE4D-AF90-4942-8E24-86D0BF64CCC1}"/>
              </a:ext>
            </a:extLst>
          </p:cNvPr>
          <p:cNvSpPr>
            <a:spLocks noGrp="1"/>
          </p:cNvSpPr>
          <p:nvPr>
            <p:ph type="sldNum" sz="quarter" idx="12"/>
          </p:nvPr>
        </p:nvSpPr>
        <p:spPr/>
        <p:txBody>
          <a:bodyPr/>
          <a:lstStyle>
            <a:lvl1pPr>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19288668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01B72-FE8E-BB48-84EE-F0C8F39012DB}"/>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3" name="Footer Placeholder 2">
            <a:extLst>
              <a:ext uri="{FF2B5EF4-FFF2-40B4-BE49-F238E27FC236}">
                <a16:creationId xmlns:a16="http://schemas.microsoft.com/office/drawing/2014/main" id="{05B5B198-AD01-5E45-A4EF-1A25C30A76CE}"/>
              </a:ext>
            </a:extLst>
          </p:cNvPr>
          <p:cNvSpPr>
            <a:spLocks noGrp="1"/>
          </p:cNvSpPr>
          <p:nvPr>
            <p:ph type="ftr" sz="quarter" idx="11"/>
          </p:nvPr>
        </p:nvSpPr>
        <p:spPr/>
        <p:txBody>
          <a:bodyPr/>
          <a:lstStyle>
            <a:lvl1pPr>
              <a:defRPr/>
            </a:lvl1pPr>
          </a:lstStyle>
          <a:p>
            <a:endParaRPr lang="en-US" dirty="0"/>
          </a:p>
        </p:txBody>
      </p:sp>
      <p:sp>
        <p:nvSpPr>
          <p:cNvPr id="4" name="Slide Number Placeholder 3">
            <a:extLst>
              <a:ext uri="{FF2B5EF4-FFF2-40B4-BE49-F238E27FC236}">
                <a16:creationId xmlns:a16="http://schemas.microsoft.com/office/drawing/2014/main" id="{25ADE7B5-26E0-2F4F-A61E-9011FB0CF1DC}"/>
              </a:ext>
            </a:extLst>
          </p:cNvPr>
          <p:cNvSpPr>
            <a:spLocks noGrp="1"/>
          </p:cNvSpPr>
          <p:nvPr>
            <p:ph type="sldNum" sz="quarter" idx="12"/>
          </p:nvPr>
        </p:nvSpPr>
        <p:spPr>
          <a:xfrm>
            <a:off x="0" y="6248400"/>
            <a:ext cx="711200" cy="381000"/>
          </a:xfrm>
        </p:spPr>
        <p:txBody>
          <a:bodyPr/>
          <a:lstStyle>
            <a:lvl1pPr>
              <a:defRPr>
                <a:solidFill>
                  <a:schemeClr val="tx2"/>
                </a:solidFill>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14181955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817C4E42-9BA7-EB43-A6C3-B2226965E412}"/>
              </a:ext>
            </a:extLst>
          </p:cNvPr>
          <p:cNvSpPr>
            <a:spLocks noGrp="1"/>
          </p:cNvSpPr>
          <p:nvPr>
            <p:ph type="dt" sz="half" idx="10"/>
          </p:nvPr>
        </p:nvSpPr>
        <p:spPr/>
        <p:txBody>
          <a:bodyPr/>
          <a:lstStyle>
            <a:lvl1pPr>
              <a:defRPr/>
            </a:lvl1pPr>
          </a:lstStyle>
          <a:p>
            <a:fld id="{FDFFC683-D66E-45A9-B4A2-164AF0A554B1}" type="datetimeFigureOut">
              <a:rPr lang="en-US" smtClean="0"/>
              <a:t>5/25/2023</a:t>
            </a:fld>
            <a:endParaRPr lang="en-US" dirty="0"/>
          </a:p>
        </p:txBody>
      </p:sp>
      <p:sp>
        <p:nvSpPr>
          <p:cNvPr id="6" name="Footer Placeholder 2">
            <a:extLst>
              <a:ext uri="{FF2B5EF4-FFF2-40B4-BE49-F238E27FC236}">
                <a16:creationId xmlns:a16="http://schemas.microsoft.com/office/drawing/2014/main" id="{8A42BE77-243E-8847-A561-2040FE267C05}"/>
              </a:ext>
            </a:extLst>
          </p:cNvPr>
          <p:cNvSpPr>
            <a:spLocks noGrp="1"/>
          </p:cNvSpPr>
          <p:nvPr>
            <p:ph type="ftr" sz="quarter" idx="11"/>
          </p:nvPr>
        </p:nvSpPr>
        <p:spPr/>
        <p:txBody>
          <a:bodyPr/>
          <a:lstStyle>
            <a:lvl1pPr>
              <a:defRPr/>
            </a:lvl1pPr>
          </a:lstStyle>
          <a:p>
            <a:endParaRPr lang="en-US" dirty="0"/>
          </a:p>
        </p:txBody>
      </p:sp>
      <p:sp>
        <p:nvSpPr>
          <p:cNvPr id="7" name="Slide Number Placeholder 22">
            <a:extLst>
              <a:ext uri="{FF2B5EF4-FFF2-40B4-BE49-F238E27FC236}">
                <a16:creationId xmlns:a16="http://schemas.microsoft.com/office/drawing/2014/main" id="{2D7EC08F-A989-124B-A9B9-B03F31AC2ABC}"/>
              </a:ext>
            </a:extLst>
          </p:cNvPr>
          <p:cNvSpPr>
            <a:spLocks noGrp="1"/>
          </p:cNvSpPr>
          <p:nvPr>
            <p:ph type="sldNum" sz="quarter" idx="12"/>
          </p:nvPr>
        </p:nvSpPr>
        <p:spPr/>
        <p:txBody>
          <a:bodyPr/>
          <a:lstStyle>
            <a:lvl1pPr>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12565766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A35B98-F486-6F43-AE97-6F5A1A269602}"/>
              </a:ext>
            </a:extLst>
          </p:cNvPr>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056D86DE-4833-DE4C-B797-C35E8C430511}"/>
              </a:ext>
            </a:extLst>
          </p:cNvPr>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7" name="Rectangle 6">
            <a:extLst>
              <a:ext uri="{FF2B5EF4-FFF2-40B4-BE49-F238E27FC236}">
                <a16:creationId xmlns:a16="http://schemas.microsoft.com/office/drawing/2014/main" id="{70D2F5EE-70E8-8B40-9552-38D40626DC8E}"/>
              </a:ext>
            </a:extLst>
          </p:cNvPr>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Rectangle 7">
            <a:extLst>
              <a:ext uri="{FF2B5EF4-FFF2-40B4-BE49-F238E27FC236}">
                <a16:creationId xmlns:a16="http://schemas.microsoft.com/office/drawing/2014/main" id="{C362B7E6-DD1F-7249-950F-5FBB559F3418}"/>
              </a:ext>
            </a:extLst>
          </p:cNvPr>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a:extLst>
              <a:ext uri="{FF2B5EF4-FFF2-40B4-BE49-F238E27FC236}">
                <a16:creationId xmlns:a16="http://schemas.microsoft.com/office/drawing/2014/main" id="{1F997C67-DD44-D844-B1EA-8F96ED3B858A}"/>
              </a:ext>
            </a:extLst>
          </p:cNvPr>
          <p:cNvSpPr>
            <a:spLocks noGrp="1"/>
          </p:cNvSpPr>
          <p:nvPr>
            <p:ph type="dt" sz="half" idx="10"/>
          </p:nvPr>
        </p:nvSpPr>
        <p:spPr>
          <a:xfrm>
            <a:off x="8331200" y="6248401"/>
            <a:ext cx="3556000" cy="365125"/>
          </a:xfrm>
        </p:spPr>
        <p:txBody>
          <a:bodyPr/>
          <a:lstStyle>
            <a:lvl1pPr>
              <a:defRPr/>
            </a:lvl1pPr>
          </a:lstStyle>
          <a:p>
            <a:fld id="{FDFFC683-D66E-45A9-B4A2-164AF0A554B1}" type="datetimeFigureOut">
              <a:rPr lang="en-US" smtClean="0"/>
              <a:t>5/25/2023</a:t>
            </a:fld>
            <a:endParaRPr lang="en-US" dirty="0"/>
          </a:p>
        </p:txBody>
      </p:sp>
      <p:sp>
        <p:nvSpPr>
          <p:cNvPr id="10" name="Slide Number Placeholder 12">
            <a:extLst>
              <a:ext uri="{FF2B5EF4-FFF2-40B4-BE49-F238E27FC236}">
                <a16:creationId xmlns:a16="http://schemas.microsoft.com/office/drawing/2014/main" id="{75D4A79C-3F21-1E44-8071-D441A308934E}"/>
              </a:ext>
            </a:extLst>
          </p:cNvPr>
          <p:cNvSpPr>
            <a:spLocks noGrp="1"/>
          </p:cNvSpPr>
          <p:nvPr>
            <p:ph type="sldNum" sz="quarter" idx="11"/>
          </p:nvPr>
        </p:nvSpPr>
        <p:spPr>
          <a:xfrm>
            <a:off x="0" y="4667251"/>
            <a:ext cx="1930400" cy="663575"/>
          </a:xfrm>
        </p:spPr>
        <p:txBody>
          <a:bodyPr/>
          <a:lstStyle>
            <a:lvl1pPr>
              <a:defRPr sz="2800"/>
            </a:lvl1pPr>
          </a:lstStyle>
          <a:p>
            <a:fld id="{812FDE5B-7D76-437E-8C5F-DB379AC42E9D}" type="slidenum">
              <a:rPr lang="en-US" smtClean="0"/>
              <a:t>‹#›</a:t>
            </a:fld>
            <a:endParaRPr lang="en-US" dirty="0"/>
          </a:p>
        </p:txBody>
      </p:sp>
      <p:sp>
        <p:nvSpPr>
          <p:cNvPr id="11" name="Footer Placeholder 13">
            <a:extLst>
              <a:ext uri="{FF2B5EF4-FFF2-40B4-BE49-F238E27FC236}">
                <a16:creationId xmlns:a16="http://schemas.microsoft.com/office/drawing/2014/main" id="{19822534-3BC9-FD40-B066-E29121847FAD}"/>
              </a:ext>
            </a:extLst>
          </p:cNvPr>
          <p:cNvSpPr>
            <a:spLocks noGrp="1"/>
          </p:cNvSpPr>
          <p:nvPr>
            <p:ph type="ftr" sz="quarter" idx="12"/>
          </p:nvPr>
        </p:nvSpPr>
        <p:spPr>
          <a:xfrm>
            <a:off x="2133600" y="6248401"/>
            <a:ext cx="6096000" cy="365125"/>
          </a:xfrm>
        </p:spPr>
        <p:txBody>
          <a:bodyPr rtlCol="0"/>
          <a:lstStyle>
            <a:lvl1pPr>
              <a:defRPr/>
            </a:lvl1pPr>
          </a:lstStyle>
          <a:p>
            <a:endParaRPr lang="en-US" dirty="0"/>
          </a:p>
        </p:txBody>
      </p:sp>
    </p:spTree>
    <p:extLst>
      <p:ext uri="{BB962C8B-B14F-4D97-AF65-F5344CB8AC3E}">
        <p14:creationId xmlns:p14="http://schemas.microsoft.com/office/powerpoint/2010/main" val="371429035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588C5A02-621C-D84A-9D4F-A664C3C43ADF}"/>
              </a:ext>
            </a:extLst>
          </p:cNvPr>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A6A200E4-6F24-0843-AAA7-3F95A2843892}"/>
              </a:ext>
            </a:extLst>
          </p:cNvPr>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a:extLst>
              <a:ext uri="{FF2B5EF4-FFF2-40B4-BE49-F238E27FC236}">
                <a16:creationId xmlns:a16="http://schemas.microsoft.com/office/drawing/2014/main" id="{47E6D3DE-3C84-BD4C-A8D6-F0A4A90C292C}"/>
              </a:ext>
            </a:extLst>
          </p:cNvPr>
          <p:cNvSpPr>
            <a:spLocks noGrp="1"/>
          </p:cNvSpPr>
          <p:nvPr>
            <p:ph type="dt" sz="half" idx="2"/>
          </p:nvPr>
        </p:nvSpPr>
        <p:spPr>
          <a:xfrm>
            <a:off x="8128000" y="6248401"/>
            <a:ext cx="3556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fld id="{FDFFC683-D66E-45A9-B4A2-164AF0A554B1}" type="datetimeFigureOut">
              <a:rPr lang="en-US" smtClean="0"/>
              <a:t>5/25/2023</a:t>
            </a:fld>
            <a:endParaRPr lang="en-US" dirty="0"/>
          </a:p>
        </p:txBody>
      </p:sp>
      <p:sp>
        <p:nvSpPr>
          <p:cNvPr id="3" name="Footer Placeholder 2">
            <a:extLst>
              <a:ext uri="{FF2B5EF4-FFF2-40B4-BE49-F238E27FC236}">
                <a16:creationId xmlns:a16="http://schemas.microsoft.com/office/drawing/2014/main" id="{E555B358-A41C-AB42-A5F0-9F9F06A2551C}"/>
              </a:ext>
            </a:extLst>
          </p:cNvPr>
          <p:cNvSpPr>
            <a:spLocks noGrp="1"/>
          </p:cNvSpPr>
          <p:nvPr>
            <p:ph type="ftr" sz="quarter" idx="3"/>
          </p:nvPr>
        </p:nvSpPr>
        <p:spPr>
          <a:xfrm>
            <a:off x="812801" y="6248401"/>
            <a:ext cx="7228417" cy="365125"/>
          </a:xfrm>
          <a:prstGeom prst="rect">
            <a:avLst/>
          </a:prstGeom>
        </p:spPr>
        <p:txBody>
          <a:bodyPr vert="horz" anchor="ctr"/>
          <a:lstStyle>
            <a:lvl1pPr algn="r" eaLnBrk="1" latinLnBrk="0" hangingPunct="1">
              <a:defRPr kumimoji="0" sz="1400">
                <a:solidFill>
                  <a:schemeClr val="tx2"/>
                </a:solidFill>
                <a:latin typeface="Georgia" charset="0"/>
                <a:ea typeface="ＭＳ Ｐゴシック" charset="0"/>
                <a:cs typeface="ＭＳ Ｐゴシック" charset="0"/>
              </a:defRPr>
            </a:lvl1pPr>
          </a:lstStyle>
          <a:p>
            <a:endParaRPr lang="en-US" dirty="0"/>
          </a:p>
        </p:txBody>
      </p:sp>
      <p:sp>
        <p:nvSpPr>
          <p:cNvPr id="7" name="Rectangle 6">
            <a:extLst>
              <a:ext uri="{FF2B5EF4-FFF2-40B4-BE49-F238E27FC236}">
                <a16:creationId xmlns:a16="http://schemas.microsoft.com/office/drawing/2014/main" id="{B29F5E1F-11B8-214F-BD7D-FAE57383CC28}"/>
              </a:ext>
            </a:extLst>
          </p:cNvPr>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Rectangle 7">
            <a:extLst>
              <a:ext uri="{FF2B5EF4-FFF2-40B4-BE49-F238E27FC236}">
                <a16:creationId xmlns:a16="http://schemas.microsoft.com/office/drawing/2014/main" id="{2AEB1CB0-B408-0C49-AB03-F99F9CA6A9FD}"/>
              </a:ext>
            </a:extLst>
          </p:cNvPr>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9" name="Rectangle 8">
            <a:extLst>
              <a:ext uri="{FF2B5EF4-FFF2-40B4-BE49-F238E27FC236}">
                <a16:creationId xmlns:a16="http://schemas.microsoft.com/office/drawing/2014/main" id="{ABCBF0E1-90C7-1140-879B-9127BC6D8C72}"/>
              </a:ext>
            </a:extLst>
          </p:cNvPr>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3" name="Slide Number Placeholder 22">
            <a:extLst>
              <a:ext uri="{FF2B5EF4-FFF2-40B4-BE49-F238E27FC236}">
                <a16:creationId xmlns:a16="http://schemas.microsoft.com/office/drawing/2014/main" id="{BE0488AA-6D35-C54F-B8F8-41B7CED5F11F}"/>
              </a:ext>
            </a:extLst>
          </p:cNvPr>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2153425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1" fontAlgn="base" hangingPunct="1">
        <a:spcBef>
          <a:spcPct val="0"/>
        </a:spcBef>
        <a:spcAft>
          <a:spcPct val="0"/>
        </a:spcAft>
        <a:defRPr sz="4400" kern="1200">
          <a:solidFill>
            <a:schemeClr val="tx2"/>
          </a:solidFill>
          <a:latin typeface="+mj-lt"/>
          <a:ea typeface="MS PGothic" pitchFamily="34" charset="-128"/>
          <a:cs typeface="+mj-cs"/>
        </a:defRPr>
      </a:lvl1pPr>
      <a:lvl2pPr algn="l" rtl="0" eaLnBrk="1" fontAlgn="base" hangingPunct="1">
        <a:spcBef>
          <a:spcPct val="0"/>
        </a:spcBef>
        <a:spcAft>
          <a:spcPct val="0"/>
        </a:spcAft>
        <a:defRPr sz="4400">
          <a:solidFill>
            <a:schemeClr val="tx2"/>
          </a:solidFill>
          <a:latin typeface="Book Antiqua" pitchFamily="18" charset="0"/>
          <a:ea typeface="MS PGothic" pitchFamily="34" charset="-128"/>
        </a:defRPr>
      </a:lvl2pPr>
      <a:lvl3pPr algn="l" rtl="0" eaLnBrk="1" fontAlgn="base" hangingPunct="1">
        <a:spcBef>
          <a:spcPct val="0"/>
        </a:spcBef>
        <a:spcAft>
          <a:spcPct val="0"/>
        </a:spcAft>
        <a:defRPr sz="4400">
          <a:solidFill>
            <a:schemeClr val="tx2"/>
          </a:solidFill>
          <a:latin typeface="Book Antiqua" pitchFamily="18" charset="0"/>
          <a:ea typeface="MS PGothic" pitchFamily="34" charset="-128"/>
        </a:defRPr>
      </a:lvl3pPr>
      <a:lvl4pPr algn="l" rtl="0" eaLnBrk="1" fontAlgn="base" hangingPunct="1">
        <a:spcBef>
          <a:spcPct val="0"/>
        </a:spcBef>
        <a:spcAft>
          <a:spcPct val="0"/>
        </a:spcAft>
        <a:defRPr sz="4400">
          <a:solidFill>
            <a:schemeClr val="tx2"/>
          </a:solidFill>
          <a:latin typeface="Book Antiqua" pitchFamily="18" charset="0"/>
          <a:ea typeface="MS PGothic" pitchFamily="34" charset="-128"/>
        </a:defRPr>
      </a:lvl4pPr>
      <a:lvl5pPr algn="l" rtl="0" eaLnBrk="1" fontAlgn="base" hangingPunct="1">
        <a:spcBef>
          <a:spcPct val="0"/>
        </a:spcBef>
        <a:spcAft>
          <a:spcPct val="0"/>
        </a:spcAft>
        <a:defRPr sz="4400">
          <a:solidFill>
            <a:schemeClr val="tx2"/>
          </a:solidFill>
          <a:latin typeface="Book Antiqua" pitchFamily="18" charset="0"/>
          <a:ea typeface="MS PGothic" pitchFamily="34" charset="-128"/>
        </a:defRPr>
      </a:lvl5pPr>
      <a:lvl6pPr marL="457200" algn="l" rtl="0" eaLnBrk="1" fontAlgn="base" hangingPunct="1">
        <a:spcBef>
          <a:spcPct val="0"/>
        </a:spcBef>
        <a:spcAft>
          <a:spcPct val="0"/>
        </a:spcAft>
        <a:defRPr sz="4400">
          <a:solidFill>
            <a:schemeClr val="tx2"/>
          </a:solidFill>
          <a:latin typeface="Book Antiqua" pitchFamily="18" charset="0"/>
          <a:ea typeface="MS PGothic" pitchFamily="34" charset="-128"/>
        </a:defRPr>
      </a:lvl6pPr>
      <a:lvl7pPr marL="914400" algn="l" rtl="0" eaLnBrk="1" fontAlgn="base" hangingPunct="1">
        <a:spcBef>
          <a:spcPct val="0"/>
        </a:spcBef>
        <a:spcAft>
          <a:spcPct val="0"/>
        </a:spcAft>
        <a:defRPr sz="4400">
          <a:solidFill>
            <a:schemeClr val="tx2"/>
          </a:solidFill>
          <a:latin typeface="Book Antiqua" pitchFamily="18" charset="0"/>
          <a:ea typeface="MS PGothic" pitchFamily="34" charset="-128"/>
        </a:defRPr>
      </a:lvl7pPr>
      <a:lvl8pPr marL="1371600" algn="l" rtl="0" eaLnBrk="1" fontAlgn="base" hangingPunct="1">
        <a:spcBef>
          <a:spcPct val="0"/>
        </a:spcBef>
        <a:spcAft>
          <a:spcPct val="0"/>
        </a:spcAft>
        <a:defRPr sz="4400">
          <a:solidFill>
            <a:schemeClr val="tx2"/>
          </a:solidFill>
          <a:latin typeface="Book Antiqua" pitchFamily="18" charset="0"/>
          <a:ea typeface="MS PGothic" pitchFamily="34" charset="-128"/>
        </a:defRPr>
      </a:lvl8pPr>
      <a:lvl9pPr marL="1828800" algn="l" rtl="0" eaLnBrk="1" fontAlgn="base" hangingPunct="1">
        <a:spcBef>
          <a:spcPct val="0"/>
        </a:spcBef>
        <a:spcAft>
          <a:spcPct val="0"/>
        </a:spcAft>
        <a:defRPr sz="4400">
          <a:solidFill>
            <a:schemeClr val="tx2"/>
          </a:solidFill>
          <a:latin typeface="Book Antiqua" pitchFamily="18" charset="0"/>
          <a:ea typeface="MS PGothic" pitchFamily="34" charset="-128"/>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S PGothic" pitchFamily="34" charset="-128"/>
          <a:cs typeface="+mn-cs"/>
        </a:defRPr>
      </a:lvl1pPr>
      <a:lvl2pPr marL="639763" indent="-273050" algn="l" rtl="0" eaLnBrk="1" fontAlgn="base" hangingPunct="1">
        <a:spcBef>
          <a:spcPts val="550"/>
        </a:spcBef>
        <a:spcAft>
          <a:spcPct val="0"/>
        </a:spcAft>
        <a:buClr>
          <a:schemeClr val="accent1"/>
        </a:buClr>
        <a:buSzPct val="70000"/>
        <a:buFont typeface="Wingdings 2" pitchFamily="2" charset="2"/>
        <a:buChar char=""/>
        <a:defRPr sz="2600" kern="1200">
          <a:solidFill>
            <a:schemeClr val="tx1"/>
          </a:solidFill>
          <a:latin typeface="+mn-lt"/>
          <a:ea typeface="MS PGothic" pitchFamily="34" charset="-128"/>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S PGothic" pitchFamily="34" charset="-128"/>
          <a:cs typeface="+mn-cs"/>
        </a:defRPr>
      </a:lvl3pPr>
      <a:lvl4pPr marL="1371600" indent="-228600" algn="l" rtl="0" eaLnBrk="1" fontAlgn="base" hangingPunct="1">
        <a:spcBef>
          <a:spcPts val="400"/>
        </a:spcBef>
        <a:spcAft>
          <a:spcPct val="0"/>
        </a:spcAft>
        <a:buClr>
          <a:srgbClr val="9BBB59"/>
        </a:buClr>
        <a:buSzPct val="75000"/>
        <a:buFont typeface="Wingdings" pitchFamily="2" charset="2"/>
        <a:buChar char=""/>
        <a:defRPr sz="20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8064A2"/>
        </a:buClr>
        <a:buSzPct val="65000"/>
        <a:buFont typeface="Wingdings" pitchFamily="2" charset="2"/>
        <a:buChar char=""/>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6304" tIns="73152" rIns="146304" bIns="7315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146304" tIns="73152" rIns="146304" bIns="7315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rotWithShape="1">
          <a:blip r:embed="rId18"/>
          <a:srcRect l="241612" t="137" r="-241612" b="-137"/>
          <a:stretch/>
        </p:blipFill>
        <p:spPr>
          <a:xfrm>
            <a:off x="12021210" y="0"/>
            <a:ext cx="181617" cy="6867413"/>
          </a:xfrm>
          <a:prstGeom prst="rect">
            <a:avLst/>
          </a:prstGeom>
          <a:solidFill>
            <a:srgbClr val="E83D25"/>
          </a:solidFill>
        </p:spPr>
      </p:pic>
    </p:spTree>
    <p:extLst>
      <p:ext uri="{BB962C8B-B14F-4D97-AF65-F5344CB8AC3E}">
        <p14:creationId xmlns:p14="http://schemas.microsoft.com/office/powerpoint/2010/main" val="825696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ftr="0" dt="0"/>
  <p:txStyles>
    <p:titleStyle>
      <a:lvl1pPr algn="l" defTabSz="430280" rtl="0" eaLnBrk="1" latinLnBrk="0" hangingPunct="1">
        <a:spcBef>
          <a:spcPct val="0"/>
        </a:spcBef>
        <a:buNone/>
        <a:defRPr sz="4117" b="0" i="0" kern="1200">
          <a:solidFill>
            <a:srgbClr val="E83D25"/>
          </a:solidFill>
          <a:latin typeface="+mj-lt"/>
          <a:ea typeface="+mj-ea"/>
          <a:cs typeface="Trade Gothic LT Bold No. 2"/>
        </a:defRPr>
      </a:lvl1pPr>
    </p:titleStyle>
    <p:bodyStyle>
      <a:lvl1pPr marL="322710" indent="-322710" algn="l" defTabSz="430280" rtl="0" eaLnBrk="1" latinLnBrk="0" hangingPunct="1">
        <a:spcBef>
          <a:spcPct val="20000"/>
        </a:spcBef>
        <a:buFont typeface="Arial"/>
        <a:buChar char="•"/>
        <a:defRPr sz="3176" kern="1200">
          <a:solidFill>
            <a:schemeClr val="accent1">
              <a:lumMod val="90000"/>
              <a:lumOff val="10000"/>
            </a:schemeClr>
          </a:solidFill>
          <a:latin typeface="+mn-lt"/>
          <a:ea typeface="+mn-ea"/>
          <a:cs typeface="Trade Gothic LT"/>
        </a:defRPr>
      </a:lvl1pPr>
      <a:lvl2pPr marL="699205" indent="-268925" algn="l" defTabSz="430280" rtl="0" eaLnBrk="1" latinLnBrk="0" hangingPunct="1">
        <a:spcBef>
          <a:spcPct val="20000"/>
        </a:spcBef>
        <a:buFont typeface="Arial"/>
        <a:buChar char="–"/>
        <a:defRPr sz="2823" kern="1200">
          <a:solidFill>
            <a:schemeClr val="accent1">
              <a:lumMod val="90000"/>
              <a:lumOff val="10000"/>
            </a:schemeClr>
          </a:solidFill>
          <a:latin typeface="+mn-lt"/>
          <a:ea typeface="+mn-ea"/>
          <a:cs typeface="Trade Gothic LT"/>
        </a:defRPr>
      </a:lvl2pPr>
      <a:lvl3pPr marL="1075700" indent="-215140" algn="l" defTabSz="430280" rtl="0" eaLnBrk="1" latinLnBrk="0" hangingPunct="1">
        <a:spcBef>
          <a:spcPct val="20000"/>
        </a:spcBef>
        <a:buFont typeface="Arial"/>
        <a:buChar char="•"/>
        <a:defRPr sz="2235" kern="1200">
          <a:solidFill>
            <a:schemeClr val="accent1">
              <a:lumMod val="90000"/>
              <a:lumOff val="10000"/>
            </a:schemeClr>
          </a:solidFill>
          <a:latin typeface="+mn-lt"/>
          <a:ea typeface="+mn-ea"/>
          <a:cs typeface="Trade Gothic LT"/>
        </a:defRPr>
      </a:lvl3pPr>
      <a:lvl4pPr marL="1505980" indent="-215140" algn="l" defTabSz="430280" rtl="0" eaLnBrk="1" latinLnBrk="0" hangingPunct="1">
        <a:spcBef>
          <a:spcPct val="20000"/>
        </a:spcBef>
        <a:buFont typeface="Arial"/>
        <a:buChar char="–"/>
        <a:defRPr sz="1882" kern="1200">
          <a:solidFill>
            <a:schemeClr val="accent1">
              <a:lumMod val="90000"/>
              <a:lumOff val="10000"/>
            </a:schemeClr>
          </a:solidFill>
          <a:latin typeface="+mn-lt"/>
          <a:ea typeface="+mn-ea"/>
          <a:cs typeface="Trade Gothic LT"/>
        </a:defRPr>
      </a:lvl4pPr>
      <a:lvl5pPr marL="1936260" indent="-215140" algn="l" defTabSz="430280" rtl="0" eaLnBrk="1" latinLnBrk="0" hangingPunct="1">
        <a:spcBef>
          <a:spcPct val="20000"/>
        </a:spcBef>
        <a:buFont typeface="Arial"/>
        <a:buChar char="»"/>
        <a:defRPr sz="1882" kern="1200">
          <a:solidFill>
            <a:schemeClr val="accent1">
              <a:lumMod val="90000"/>
              <a:lumOff val="10000"/>
            </a:schemeClr>
          </a:solidFill>
          <a:latin typeface="+mn-lt"/>
          <a:ea typeface="+mn-ea"/>
          <a:cs typeface="Trade Gothic LT"/>
        </a:defRPr>
      </a:lvl5pPr>
      <a:lvl6pPr marL="2366540" indent="-215140" algn="l" defTabSz="430280" rtl="0" eaLnBrk="1" latinLnBrk="0" hangingPunct="1">
        <a:spcBef>
          <a:spcPct val="20000"/>
        </a:spcBef>
        <a:buFont typeface="Arial"/>
        <a:buChar char="•"/>
        <a:defRPr sz="1882" kern="1200">
          <a:solidFill>
            <a:schemeClr val="tx1"/>
          </a:solidFill>
          <a:latin typeface="+mn-lt"/>
          <a:ea typeface="+mn-ea"/>
          <a:cs typeface="+mn-cs"/>
        </a:defRPr>
      </a:lvl6pPr>
      <a:lvl7pPr marL="2796820" indent="-215140" algn="l" defTabSz="430280" rtl="0" eaLnBrk="1" latinLnBrk="0" hangingPunct="1">
        <a:spcBef>
          <a:spcPct val="20000"/>
        </a:spcBef>
        <a:buFont typeface="Arial"/>
        <a:buChar char="•"/>
        <a:defRPr sz="1882" kern="1200">
          <a:solidFill>
            <a:schemeClr val="tx1"/>
          </a:solidFill>
          <a:latin typeface="+mn-lt"/>
          <a:ea typeface="+mn-ea"/>
          <a:cs typeface="+mn-cs"/>
        </a:defRPr>
      </a:lvl7pPr>
      <a:lvl8pPr marL="3227100" indent="-215140" algn="l" defTabSz="430280" rtl="0" eaLnBrk="1" latinLnBrk="0" hangingPunct="1">
        <a:spcBef>
          <a:spcPct val="20000"/>
        </a:spcBef>
        <a:buFont typeface="Arial"/>
        <a:buChar char="•"/>
        <a:defRPr sz="1882" kern="1200">
          <a:solidFill>
            <a:schemeClr val="tx1"/>
          </a:solidFill>
          <a:latin typeface="+mn-lt"/>
          <a:ea typeface="+mn-ea"/>
          <a:cs typeface="+mn-cs"/>
        </a:defRPr>
      </a:lvl8pPr>
      <a:lvl9pPr marL="3657381" indent="-215140" algn="l" defTabSz="430280" rtl="0" eaLnBrk="1" latinLnBrk="0" hangingPunct="1">
        <a:spcBef>
          <a:spcPct val="20000"/>
        </a:spcBef>
        <a:buFont typeface="Arial"/>
        <a:buChar char="•"/>
        <a:defRPr sz="1882" kern="1200">
          <a:solidFill>
            <a:schemeClr val="tx1"/>
          </a:solidFill>
          <a:latin typeface="+mn-lt"/>
          <a:ea typeface="+mn-ea"/>
          <a:cs typeface="+mn-cs"/>
        </a:defRPr>
      </a:lvl9pPr>
    </p:bodyStyle>
    <p:otherStyle>
      <a:defPPr>
        <a:defRPr lang="en-US"/>
      </a:defPPr>
      <a:lvl1pPr marL="0" algn="l" defTabSz="430280" rtl="0" eaLnBrk="1" latinLnBrk="0" hangingPunct="1">
        <a:defRPr sz="1706" kern="1200">
          <a:solidFill>
            <a:schemeClr val="tx1"/>
          </a:solidFill>
          <a:latin typeface="+mn-lt"/>
          <a:ea typeface="+mn-ea"/>
          <a:cs typeface="+mn-cs"/>
        </a:defRPr>
      </a:lvl1pPr>
      <a:lvl2pPr marL="430280" algn="l" defTabSz="430280" rtl="0" eaLnBrk="1" latinLnBrk="0" hangingPunct="1">
        <a:defRPr sz="1706" kern="1200">
          <a:solidFill>
            <a:schemeClr val="tx1"/>
          </a:solidFill>
          <a:latin typeface="+mn-lt"/>
          <a:ea typeface="+mn-ea"/>
          <a:cs typeface="+mn-cs"/>
        </a:defRPr>
      </a:lvl2pPr>
      <a:lvl3pPr marL="860560" algn="l" defTabSz="430280" rtl="0" eaLnBrk="1" latinLnBrk="0" hangingPunct="1">
        <a:defRPr sz="1706" kern="1200">
          <a:solidFill>
            <a:schemeClr val="tx1"/>
          </a:solidFill>
          <a:latin typeface="+mn-lt"/>
          <a:ea typeface="+mn-ea"/>
          <a:cs typeface="+mn-cs"/>
        </a:defRPr>
      </a:lvl3pPr>
      <a:lvl4pPr marL="1290840" algn="l" defTabSz="430280" rtl="0" eaLnBrk="1" latinLnBrk="0" hangingPunct="1">
        <a:defRPr sz="1706" kern="1200">
          <a:solidFill>
            <a:schemeClr val="tx1"/>
          </a:solidFill>
          <a:latin typeface="+mn-lt"/>
          <a:ea typeface="+mn-ea"/>
          <a:cs typeface="+mn-cs"/>
        </a:defRPr>
      </a:lvl4pPr>
      <a:lvl5pPr marL="1721120" algn="l" defTabSz="430280" rtl="0" eaLnBrk="1" latinLnBrk="0" hangingPunct="1">
        <a:defRPr sz="1706" kern="1200">
          <a:solidFill>
            <a:schemeClr val="tx1"/>
          </a:solidFill>
          <a:latin typeface="+mn-lt"/>
          <a:ea typeface="+mn-ea"/>
          <a:cs typeface="+mn-cs"/>
        </a:defRPr>
      </a:lvl5pPr>
      <a:lvl6pPr marL="2151400" algn="l" defTabSz="430280" rtl="0" eaLnBrk="1" latinLnBrk="0" hangingPunct="1">
        <a:defRPr sz="1706" kern="1200">
          <a:solidFill>
            <a:schemeClr val="tx1"/>
          </a:solidFill>
          <a:latin typeface="+mn-lt"/>
          <a:ea typeface="+mn-ea"/>
          <a:cs typeface="+mn-cs"/>
        </a:defRPr>
      </a:lvl6pPr>
      <a:lvl7pPr marL="2581680" algn="l" defTabSz="430280" rtl="0" eaLnBrk="1" latinLnBrk="0" hangingPunct="1">
        <a:defRPr sz="1706" kern="1200">
          <a:solidFill>
            <a:schemeClr val="tx1"/>
          </a:solidFill>
          <a:latin typeface="+mn-lt"/>
          <a:ea typeface="+mn-ea"/>
          <a:cs typeface="+mn-cs"/>
        </a:defRPr>
      </a:lvl7pPr>
      <a:lvl8pPr marL="3011960" algn="l" defTabSz="430280" rtl="0" eaLnBrk="1" latinLnBrk="0" hangingPunct="1">
        <a:defRPr sz="1706" kern="1200">
          <a:solidFill>
            <a:schemeClr val="tx1"/>
          </a:solidFill>
          <a:latin typeface="+mn-lt"/>
          <a:ea typeface="+mn-ea"/>
          <a:cs typeface="+mn-cs"/>
        </a:defRPr>
      </a:lvl8pPr>
      <a:lvl9pPr marL="3442241" algn="l" defTabSz="430280" rtl="0" eaLnBrk="1" latinLnBrk="0" hangingPunct="1">
        <a:defRPr sz="17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BC464A-BA52-44B0-B2FF-56BAA2283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60AAB-EBD7-4C8E-A6E6-FA2504B86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FAE1D-6943-4158-B280-B977F95F3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FC683-D66E-45A9-B4A2-164AF0A554B1}" type="datetimeFigureOut">
              <a:rPr lang="en-US" smtClean="0"/>
              <a:t>5/25/2023</a:t>
            </a:fld>
            <a:endParaRPr lang="en-US" dirty="0"/>
          </a:p>
        </p:txBody>
      </p:sp>
      <p:sp>
        <p:nvSpPr>
          <p:cNvPr id="5" name="Footer Placeholder 4">
            <a:extLst>
              <a:ext uri="{FF2B5EF4-FFF2-40B4-BE49-F238E27FC236}">
                <a16:creationId xmlns:a16="http://schemas.microsoft.com/office/drawing/2014/main" id="{DFE412D9-BB0B-4D5B-B37B-52DF6C3F4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23D054-AF41-4548-BD42-3B936F12F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FDE5B-7D76-437E-8C5F-DB379AC42E9D}" type="slidenum">
              <a:rPr lang="en-US" smtClean="0"/>
              <a:t>‹#›</a:t>
            </a:fld>
            <a:endParaRPr lang="en-US" dirty="0"/>
          </a:p>
        </p:txBody>
      </p:sp>
    </p:spTree>
    <p:extLst>
      <p:ext uri="{BB962C8B-B14F-4D97-AF65-F5344CB8AC3E}">
        <p14:creationId xmlns:p14="http://schemas.microsoft.com/office/powerpoint/2010/main" val="198864274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4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mailto:ellen.b.kagen@gmail.com"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hyperlink" Target="mailto:durginm@upm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9.xml"/><Relationship Id="rId16" Type="http://schemas.openxmlformats.org/officeDocument/2006/relationships/diagramColors" Target="../diagrams/colors8.xml"/><Relationship Id="rId1" Type="http://schemas.openxmlformats.org/officeDocument/2006/relationships/slideLayout" Target="../slideLayouts/slideLayout29.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2933E-5E26-412A-AB4E-C6408634E6EC}"/>
              </a:ext>
            </a:extLst>
          </p:cNvPr>
          <p:cNvSpPr>
            <a:spLocks noGrp="1"/>
          </p:cNvSpPr>
          <p:nvPr>
            <p:ph type="ctrTitle"/>
          </p:nvPr>
        </p:nvSpPr>
        <p:spPr>
          <a:xfrm>
            <a:off x="6421721" y="1052683"/>
            <a:ext cx="5300658" cy="1779007"/>
          </a:xfrm>
        </p:spPr>
        <p:txBody>
          <a:bodyPr anchor="t">
            <a:normAutofit/>
          </a:bodyPr>
          <a:lstStyle/>
          <a:p>
            <a:pPr algn="l"/>
            <a:r>
              <a:rPr lang="en-US" sz="3200" b="1" dirty="0">
                <a:solidFill>
                  <a:srgbClr val="000000"/>
                </a:solidFill>
                <a:latin typeface="Britannic Bold" panose="020B0903060703020204" pitchFamily="34" charset="0"/>
              </a:rPr>
              <a:t>The Coach Approach to Adaptive Leadership:  Changing The Conversation</a:t>
            </a:r>
          </a:p>
        </p:txBody>
      </p:sp>
      <p:sp>
        <p:nvSpPr>
          <p:cNvPr id="3" name="Subtitle 2">
            <a:extLst>
              <a:ext uri="{FF2B5EF4-FFF2-40B4-BE49-F238E27FC236}">
                <a16:creationId xmlns:a16="http://schemas.microsoft.com/office/drawing/2014/main" id="{69713C7B-DE14-4E43-8431-9DFB0054BB54}"/>
              </a:ext>
            </a:extLst>
          </p:cNvPr>
          <p:cNvSpPr>
            <a:spLocks noGrp="1"/>
          </p:cNvSpPr>
          <p:nvPr>
            <p:ph type="subTitle" idx="1"/>
          </p:nvPr>
        </p:nvSpPr>
        <p:spPr>
          <a:xfrm>
            <a:off x="6669204" y="3274142"/>
            <a:ext cx="4805691" cy="3200400"/>
          </a:xfrm>
        </p:spPr>
        <p:txBody>
          <a:bodyPr anchor="b">
            <a:normAutofit/>
          </a:bodyPr>
          <a:lstStyle/>
          <a:p>
            <a:pPr algn="l"/>
            <a:endParaRPr lang="en-US" sz="1800" dirty="0">
              <a:solidFill>
                <a:srgbClr val="000000"/>
              </a:solidFill>
              <a:latin typeface="Book Antiqua" panose="02040602050305030304" pitchFamily="18" charset="0"/>
            </a:endParaRPr>
          </a:p>
          <a:p>
            <a:pPr algn="l"/>
            <a:r>
              <a:rPr lang="en-US" sz="1800" dirty="0">
                <a:solidFill>
                  <a:srgbClr val="000000"/>
                </a:solidFill>
                <a:latin typeface="Book Antiqua" panose="02040602050305030304" pitchFamily="18" charset="0"/>
              </a:rPr>
              <a:t>Mark Durgin, Director, PA Care Partnership</a:t>
            </a:r>
          </a:p>
          <a:p>
            <a:pPr algn="l"/>
            <a:r>
              <a:rPr lang="en-US" sz="1500" dirty="0">
                <a:solidFill>
                  <a:srgbClr val="000000"/>
                </a:solidFill>
                <a:latin typeface="Book Antiqua" panose="02040602050305030304" pitchFamily="18" charset="0"/>
              </a:rPr>
              <a:t>The Coach Approach to Adaptive Leadership was Created and Instructed by the Coach Approach Partners, LLC. </a:t>
            </a:r>
          </a:p>
          <a:p>
            <a:pPr algn="l"/>
            <a:endParaRPr lang="en-US" sz="1500" dirty="0">
              <a:solidFill>
                <a:srgbClr val="000000"/>
              </a:solidFill>
              <a:latin typeface="Book Antiqua" panose="02040602050305030304" pitchFamily="18" charset="0"/>
            </a:endParaRPr>
          </a:p>
        </p:txBody>
      </p:sp>
      <p:sp>
        <p:nvSpPr>
          <p:cNvPr id="1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3">
            <a:extLst>
              <a:ext uri="{FF2B5EF4-FFF2-40B4-BE49-F238E27FC236}">
                <a16:creationId xmlns:a16="http://schemas.microsoft.com/office/drawing/2014/main" id="{DFC3E9F3-DB49-4AE4-BBC5-61D6E919BD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0470" y="2260183"/>
            <a:ext cx="4600240" cy="2957297"/>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8766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234F-AA11-72AD-153F-4AA34868545D}"/>
              </a:ext>
            </a:extLst>
          </p:cNvPr>
          <p:cNvSpPr>
            <a:spLocks noGrp="1"/>
          </p:cNvSpPr>
          <p:nvPr>
            <p:ph type="title"/>
          </p:nvPr>
        </p:nvSpPr>
        <p:spPr/>
        <p:txBody>
          <a:bodyPr/>
          <a:lstStyle/>
          <a:p>
            <a:pPr marL="0" indent="0">
              <a:lnSpc>
                <a:spcPct val="107000"/>
              </a:lnSpc>
              <a:spcBef>
                <a:spcPts val="0"/>
              </a:spcBef>
              <a:buNone/>
            </a:pPr>
            <a:r>
              <a:rPr lang="en-US" sz="4400" dirty="0"/>
              <a:t>Become a coaching leader? </a:t>
            </a:r>
            <a:endParaRPr lang="en-US" dirty="0">
              <a:solidFill>
                <a:srgbClr val="000000"/>
              </a:solidFill>
              <a:effectLst/>
              <a:ea typeface="Times New Roman" panose="02020603050405020304" pitchFamily="18" charset="0"/>
            </a:endParaRPr>
          </a:p>
        </p:txBody>
      </p:sp>
      <p:graphicFrame>
        <p:nvGraphicFramePr>
          <p:cNvPr id="7" name="Content Placeholder 2">
            <a:extLst>
              <a:ext uri="{FF2B5EF4-FFF2-40B4-BE49-F238E27FC236}">
                <a16:creationId xmlns:a16="http://schemas.microsoft.com/office/drawing/2014/main" id="{3F5F3445-B1C7-A0AE-B213-472269CEA16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34412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34BF50-989C-2148-E8BA-A992ECB76349}"/>
              </a:ext>
            </a:extLst>
          </p:cNvPr>
          <p:cNvSpPr>
            <a:spLocks noGrp="1"/>
          </p:cNvSpPr>
          <p:nvPr>
            <p:ph type="title"/>
          </p:nvPr>
        </p:nvSpPr>
        <p:spPr>
          <a:xfrm>
            <a:off x="838200" y="365125"/>
            <a:ext cx="10515600" cy="1325563"/>
          </a:xfrm>
        </p:spPr>
        <p:txBody>
          <a:bodyPr>
            <a:normAutofit/>
          </a:bodyPr>
          <a:lstStyle/>
          <a:p>
            <a:r>
              <a:rPr lang="en-US"/>
              <a:t>Leading by Example as a Coach</a:t>
            </a:r>
            <a:endParaRPr lang="en-US" dirty="0"/>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2F3563B-0E79-5A5E-FE16-0B7FE86193D4}"/>
              </a:ext>
            </a:extLst>
          </p:cNvPr>
          <p:cNvSpPr>
            <a:spLocks noGrp="1"/>
          </p:cNvSpPr>
          <p:nvPr>
            <p:ph idx="1"/>
          </p:nvPr>
        </p:nvSpPr>
        <p:spPr>
          <a:xfrm>
            <a:off x="838200" y="1825625"/>
            <a:ext cx="10515600" cy="4351338"/>
          </a:xfrm>
        </p:spPr>
        <p:txBody>
          <a:bodyPr>
            <a:normAutofit/>
          </a:bodyPr>
          <a:lstStyle/>
          <a:p>
            <a:pPr marL="742950" marR="0" lvl="1" indent="-285750">
              <a:spcBef>
                <a:spcPts val="0"/>
              </a:spcBef>
              <a:spcAft>
                <a:spcPts val="600"/>
              </a:spcAft>
              <a:buFont typeface="Arial" panose="020B0604020202020204" pitchFamily="34" charset="0"/>
              <a:buChar char="●"/>
            </a:pPr>
            <a:r>
              <a:rPr lang="en-US" sz="2000" b="1" dirty="0">
                <a:effectLst/>
                <a:latin typeface="Noto Sans Symbols"/>
                <a:ea typeface="Noto Sans Symbols"/>
                <a:cs typeface="Noto Sans Symbols"/>
              </a:rPr>
              <a:t>Be clear about your role and expectations </a:t>
            </a:r>
            <a:r>
              <a:rPr lang="en-US" sz="2000" dirty="0">
                <a:effectLst/>
                <a:latin typeface="Noto Sans Symbols"/>
                <a:ea typeface="Noto Sans Symbols"/>
                <a:cs typeface="Noto Sans Symbols"/>
              </a:rPr>
              <a:t> </a:t>
            </a:r>
            <a:r>
              <a:rPr lang="en-US" sz="2000" b="1" dirty="0">
                <a:solidFill>
                  <a:srgbClr val="000000"/>
                </a:solidFill>
                <a:effectLst/>
                <a:latin typeface="Noto Sans Symbols"/>
                <a:ea typeface="Noto Sans Symbols"/>
                <a:cs typeface="Noto Sans Symbols"/>
              </a:rPr>
              <a:t>-</a:t>
            </a:r>
            <a:r>
              <a:rPr lang="en-US" sz="2000" dirty="0">
                <a:solidFill>
                  <a:srgbClr val="000000"/>
                </a:solidFill>
                <a:effectLst/>
                <a:latin typeface="Noto Sans Symbols"/>
                <a:ea typeface="Noto Sans Symbols"/>
                <a:cs typeface="Noto Sans Symbols"/>
              </a:rPr>
              <a:t> Communicate with your team members about what you expect from them and what they can expect from you as a coaching leader. </a:t>
            </a:r>
          </a:p>
          <a:p>
            <a:pPr marL="742950" marR="0" lvl="1" indent="-285750">
              <a:spcBef>
                <a:spcPts val="0"/>
              </a:spcBef>
              <a:spcAft>
                <a:spcPts val="600"/>
              </a:spcAft>
              <a:buFont typeface="Arial" panose="020B0604020202020204" pitchFamily="34" charset="0"/>
              <a:buChar char="●"/>
            </a:pPr>
            <a:r>
              <a:rPr lang="en-US" sz="2000" b="1" dirty="0">
                <a:effectLst/>
                <a:latin typeface="Noto Sans Symbols"/>
                <a:ea typeface="Noto Sans Symbols"/>
                <a:cs typeface="Noto Sans Symbols"/>
              </a:rPr>
              <a:t>Be fair, consistent, and reliable</a:t>
            </a:r>
            <a:r>
              <a:rPr lang="en-US" sz="2000" dirty="0">
                <a:effectLst/>
                <a:latin typeface="Noto Sans Symbols"/>
                <a:ea typeface="Noto Sans Symbols"/>
                <a:cs typeface="Noto Sans Symbols"/>
              </a:rPr>
              <a:t>  </a:t>
            </a:r>
            <a:r>
              <a:rPr lang="en-US" sz="2000" dirty="0">
                <a:solidFill>
                  <a:srgbClr val="000000"/>
                </a:solidFill>
                <a:effectLst/>
                <a:latin typeface="Noto Sans Symbols"/>
                <a:ea typeface="Noto Sans Symbols"/>
                <a:cs typeface="Noto Sans Symbols"/>
              </a:rPr>
              <a:t>- Everyone on your team should be treated fairly and consistently. Follow your commitments, deliver on your promises, and meet your deadlines. </a:t>
            </a:r>
            <a:r>
              <a:rPr lang="en-US" sz="2000" b="1" i="1" dirty="0">
                <a:solidFill>
                  <a:srgbClr val="000000"/>
                </a:solidFill>
                <a:effectLst/>
                <a:latin typeface="Noto Sans Symbols"/>
                <a:ea typeface="Noto Sans Symbols"/>
                <a:cs typeface="Noto Sans Symbols"/>
              </a:rPr>
              <a:t>If you say you will do something, do it.</a:t>
            </a:r>
            <a:r>
              <a:rPr lang="en-US" sz="2000" dirty="0">
                <a:solidFill>
                  <a:srgbClr val="000000"/>
                </a:solidFill>
                <a:effectLst/>
                <a:latin typeface="Noto Sans Symbols"/>
                <a:ea typeface="Noto Sans Symbols"/>
                <a:cs typeface="Noto Sans Symbols"/>
              </a:rPr>
              <a:t> If you can't do it, explain, and offer alternatives. Show your team members that you are dependable and trustworthy and that they can count on you for support and guidance</a:t>
            </a:r>
            <a:r>
              <a:rPr lang="en-US" sz="2000">
                <a:solidFill>
                  <a:srgbClr val="000000"/>
                </a:solidFill>
                <a:effectLst/>
                <a:latin typeface="Noto Sans Symbols"/>
                <a:ea typeface="Noto Sans Symbols"/>
                <a:cs typeface="Noto Sans Symbols"/>
              </a:rPr>
              <a:t>. </a:t>
            </a:r>
            <a:endParaRPr lang="en-US" sz="2000" dirty="0">
              <a:solidFill>
                <a:srgbClr val="000000"/>
              </a:solidFill>
              <a:effectLst/>
              <a:latin typeface="Noto Sans Symbols"/>
              <a:ea typeface="Noto Sans Symbols"/>
              <a:cs typeface="Noto Sans Symbols"/>
            </a:endParaRPr>
          </a:p>
          <a:p>
            <a:pPr marL="742950" marR="0" lvl="1" indent="-285750">
              <a:spcBef>
                <a:spcPts val="0"/>
              </a:spcBef>
              <a:spcAft>
                <a:spcPts val="600"/>
              </a:spcAft>
              <a:buFont typeface="Arial" panose="020B0604020202020204" pitchFamily="34" charset="0"/>
              <a:buChar char="●"/>
            </a:pPr>
            <a:r>
              <a:rPr lang="en-US" sz="2000" b="1" dirty="0">
                <a:effectLst/>
                <a:latin typeface="Noto Sans Symbols"/>
                <a:ea typeface="Noto Sans Symbols"/>
                <a:cs typeface="Noto Sans Symbols"/>
              </a:rPr>
              <a:t>Be respectful and supportive</a:t>
            </a:r>
            <a:r>
              <a:rPr lang="en-US" sz="2000" dirty="0">
                <a:effectLst/>
                <a:latin typeface="Noto Sans Symbols"/>
                <a:ea typeface="Noto Sans Symbols"/>
                <a:cs typeface="Noto Sans Symbols"/>
              </a:rPr>
              <a:t> - Treat your team members with dignity and fairness. </a:t>
            </a:r>
          </a:p>
          <a:p>
            <a:pPr marL="742950" marR="0" lvl="1" indent="-285750">
              <a:spcBef>
                <a:spcPts val="0"/>
              </a:spcBef>
              <a:spcAft>
                <a:spcPts val="600"/>
              </a:spcAft>
              <a:buFont typeface="Arial" panose="020B0604020202020204" pitchFamily="34" charset="0"/>
              <a:buChar char="●"/>
            </a:pPr>
            <a:r>
              <a:rPr lang="en-US" sz="2000" b="1" dirty="0">
                <a:effectLst/>
                <a:latin typeface="Noto Sans Symbols"/>
                <a:ea typeface="Noto Sans Symbols"/>
                <a:cs typeface="Noto Sans Symbols"/>
              </a:rPr>
              <a:t>Be honest and transparent</a:t>
            </a:r>
            <a:r>
              <a:rPr lang="en-US" sz="2000" dirty="0">
                <a:effectLst/>
                <a:latin typeface="Noto Sans Symbols"/>
                <a:ea typeface="Noto Sans Symbols"/>
                <a:cs typeface="Noto Sans Symbols"/>
              </a:rPr>
              <a:t> - Share relevant information with your team members and inform them of any changes or updates that may affect them or their work. Admit when you don't know something or make a mistake and apologize when necessary. </a:t>
            </a:r>
          </a:p>
          <a:p>
            <a:pPr marL="742950" marR="0" lvl="1" indent="-285750">
              <a:spcBef>
                <a:spcPts val="0"/>
              </a:spcBef>
              <a:spcAft>
                <a:spcPts val="600"/>
              </a:spcAft>
              <a:buFont typeface="Arial" panose="020B0604020202020204" pitchFamily="34" charset="0"/>
              <a:buChar char="●"/>
            </a:pPr>
            <a:r>
              <a:rPr lang="en-US" sz="2000" b="1" dirty="0">
                <a:effectLst/>
                <a:latin typeface="Noto Sans Symbols"/>
                <a:ea typeface="Noto Sans Symbols"/>
                <a:cs typeface="Noto Sans Symbols"/>
              </a:rPr>
              <a:t>Be optimistic -</a:t>
            </a:r>
            <a:r>
              <a:rPr lang="en-US" sz="2000" dirty="0">
                <a:effectLst/>
                <a:latin typeface="Noto Sans Symbols"/>
                <a:ea typeface="Noto Sans Symbols"/>
                <a:cs typeface="Noto Sans Symbols"/>
              </a:rPr>
              <a:t> Maintain a positive attitude and outlook, even when facing challenges or setbacks. Focus on the opportunities and solutions rather than the problems and obstacles. </a:t>
            </a:r>
            <a:endParaRPr lang="en-US" sz="2000" dirty="0"/>
          </a:p>
        </p:txBody>
      </p:sp>
    </p:spTree>
    <p:extLst>
      <p:ext uri="{BB962C8B-B14F-4D97-AF65-F5344CB8AC3E}">
        <p14:creationId xmlns:p14="http://schemas.microsoft.com/office/powerpoint/2010/main" val="11557988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53D2-5C08-343A-079C-D7AEBBFC5F1C}"/>
              </a:ext>
            </a:extLst>
          </p:cNvPr>
          <p:cNvSpPr>
            <a:spLocks noGrp="1"/>
          </p:cNvSpPr>
          <p:nvPr>
            <p:ph type="title"/>
          </p:nvPr>
        </p:nvSpPr>
        <p:spPr/>
        <p:txBody>
          <a:bodyPr/>
          <a:lstStyle/>
          <a:p>
            <a:r>
              <a:rPr lang="en-US"/>
              <a:t>What are the benefits of coaching for professional development? </a:t>
            </a:r>
            <a:endParaRPr lang="en-US" dirty="0"/>
          </a:p>
        </p:txBody>
      </p:sp>
      <p:graphicFrame>
        <p:nvGraphicFramePr>
          <p:cNvPr id="6" name="Content Placeholder 2">
            <a:extLst>
              <a:ext uri="{FF2B5EF4-FFF2-40B4-BE49-F238E27FC236}">
                <a16:creationId xmlns:a16="http://schemas.microsoft.com/office/drawing/2014/main" id="{1B77259C-E4E0-EC2C-B87C-0986B508A6F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0664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ducation">
            <a:extLst>
              <a:ext uri="{FF2B5EF4-FFF2-40B4-BE49-F238E27FC236}">
                <a16:creationId xmlns:a16="http://schemas.microsoft.com/office/drawing/2014/main" id="{9FCA8C90-B1B4-431B-38F4-54B09045EA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533818-4332-83E2-CFEE-475CA25FD3A8}"/>
              </a:ext>
            </a:extLst>
          </p:cNvPr>
          <p:cNvSpPr>
            <a:spLocks noGrp="1"/>
          </p:cNvSpPr>
          <p:nvPr>
            <p:ph type="title"/>
          </p:nvPr>
        </p:nvSpPr>
        <p:spPr>
          <a:xfrm>
            <a:off x="838201" y="479493"/>
            <a:ext cx="5257800" cy="1325563"/>
          </a:xfrm>
        </p:spPr>
        <p:txBody>
          <a:bodyPr>
            <a:normAutofit/>
          </a:bodyPr>
          <a:lstStyle/>
          <a:p>
            <a:r>
              <a:rPr lang="en-US" sz="2800"/>
              <a:t>Future Coach Approach to Adaptive Leadership Training Opportunity		</a:t>
            </a:r>
          </a:p>
        </p:txBody>
      </p:sp>
      <p:sp>
        <p:nvSpPr>
          <p:cNvPr id="3" name="Content Placeholder 2">
            <a:extLst>
              <a:ext uri="{FF2B5EF4-FFF2-40B4-BE49-F238E27FC236}">
                <a16:creationId xmlns:a16="http://schemas.microsoft.com/office/drawing/2014/main" id="{9BD43007-0C9D-B6DE-BE4F-AFC0B9D55C4B}"/>
              </a:ext>
            </a:extLst>
          </p:cNvPr>
          <p:cNvSpPr>
            <a:spLocks noGrp="1"/>
          </p:cNvSpPr>
          <p:nvPr>
            <p:ph idx="1"/>
          </p:nvPr>
        </p:nvSpPr>
        <p:spPr>
          <a:xfrm>
            <a:off x="838201" y="1984443"/>
            <a:ext cx="5257800" cy="4192520"/>
          </a:xfrm>
        </p:spPr>
        <p:txBody>
          <a:bodyPr>
            <a:normAutofit/>
          </a:bodyPr>
          <a:lstStyle/>
          <a:p>
            <a:r>
              <a:rPr lang="en-US" sz="2400"/>
              <a:t>Collaboration for Youth- will sponsor an in-person two-day Coach Approach to Adaptive Leadership Training for up to 36 individuals. </a:t>
            </a:r>
          </a:p>
          <a:p>
            <a:r>
              <a:rPr lang="en-US" sz="2400"/>
              <a:t>This will be followed by four learning circles for continued learning and practice of the Coach Approach to Adaptive Leadership.  </a:t>
            </a:r>
          </a:p>
          <a:p>
            <a:r>
              <a:rPr lang="en-US" sz="2400"/>
              <a:t>More information related to the training and the Learning Circles will be sent out. </a:t>
            </a:r>
          </a:p>
        </p:txBody>
      </p:sp>
    </p:spTree>
    <p:extLst>
      <p:ext uri="{BB962C8B-B14F-4D97-AF65-F5344CB8AC3E}">
        <p14:creationId xmlns:p14="http://schemas.microsoft.com/office/powerpoint/2010/main" val="21982156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26B2AE-FCB9-4411-A27A-83A905EFEDC7}"/>
              </a:ext>
            </a:extLst>
          </p:cNvPr>
          <p:cNvSpPr>
            <a:spLocks noGrp="1"/>
          </p:cNvSpPr>
          <p:nvPr>
            <p:ph type="title"/>
          </p:nvPr>
        </p:nvSpPr>
        <p:spPr>
          <a:xfrm>
            <a:off x="838200" y="894027"/>
            <a:ext cx="3494362" cy="4782873"/>
          </a:xfrm>
        </p:spPr>
        <p:txBody>
          <a:bodyPr>
            <a:normAutofit/>
          </a:bodyPr>
          <a:lstStyle/>
          <a:p>
            <a:pPr algn="r"/>
            <a:r>
              <a:rPr lang="en-US" dirty="0">
                <a:solidFill>
                  <a:schemeClr val="bg1"/>
                </a:solidFill>
                <a:latin typeface="Britannic Bold" panose="020B0903060703020204" pitchFamily="34" charset="0"/>
              </a:rPr>
              <a:t>Questions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95D1F7-3534-4018-8A52-08EABAA48BDF}"/>
              </a:ext>
            </a:extLst>
          </p:cNvPr>
          <p:cNvSpPr>
            <a:spLocks noGrp="1"/>
          </p:cNvSpPr>
          <p:nvPr>
            <p:ph idx="1"/>
          </p:nvPr>
        </p:nvSpPr>
        <p:spPr>
          <a:xfrm>
            <a:off x="4976032" y="894027"/>
            <a:ext cx="6377768" cy="4782873"/>
          </a:xfrm>
        </p:spPr>
        <p:txBody>
          <a:bodyPr anchor="ctr">
            <a:normAutofit/>
          </a:bodyPr>
          <a:lstStyle/>
          <a:p>
            <a:pPr marL="0" indent="0">
              <a:buNone/>
            </a:pPr>
            <a:endParaRPr lang="en-US" sz="2400" dirty="0">
              <a:solidFill>
                <a:schemeClr val="bg1"/>
              </a:solidFill>
              <a:latin typeface="Book Antiqua" panose="02040602050305030304" pitchFamily="18" charset="0"/>
            </a:endParaRPr>
          </a:p>
          <a:p>
            <a:pPr marL="0" indent="0">
              <a:buNone/>
            </a:pPr>
            <a:r>
              <a:rPr lang="en-US" sz="2400" dirty="0">
                <a:solidFill>
                  <a:schemeClr val="bg1"/>
                </a:solidFill>
                <a:latin typeface="Book Antiqua" panose="02040602050305030304" pitchFamily="18" charset="0"/>
              </a:rPr>
              <a:t>We have just touched the surface of coaching, when you work through the model, you lead through example. </a:t>
            </a:r>
          </a:p>
        </p:txBody>
      </p:sp>
    </p:spTree>
    <p:extLst>
      <p:ext uri="{BB962C8B-B14F-4D97-AF65-F5344CB8AC3E}">
        <p14:creationId xmlns:p14="http://schemas.microsoft.com/office/powerpoint/2010/main" val="1831099013"/>
      </p:ext>
    </p:extLst>
  </p:cSld>
  <p:clrMapOvr>
    <a:overrideClrMapping bg1="dk1" tx1="lt1" bg2="dk2" tx2="lt2" accent1="accent1" accent2="accent2" accent3="accent3" accent4="accent4" accent5="accent5" accent6="accent6" hlink="hlink" folHlink="folHlink"/>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19437-403F-4434-9D31-A4E6E5D9CB8F}"/>
              </a:ext>
            </a:extLst>
          </p:cNvPr>
          <p:cNvSpPr>
            <a:spLocks noGrp="1"/>
          </p:cNvSpPr>
          <p:nvPr>
            <p:ph type="title"/>
          </p:nvPr>
        </p:nvSpPr>
        <p:spPr>
          <a:xfrm>
            <a:off x="838201" y="365125"/>
            <a:ext cx="5251316" cy="1807305"/>
          </a:xfrm>
        </p:spPr>
        <p:txBody>
          <a:bodyPr>
            <a:normAutofit/>
          </a:bodyPr>
          <a:lstStyle/>
          <a:p>
            <a:r>
              <a:rPr lang="en-US"/>
              <a:t>Why we do this?</a:t>
            </a:r>
          </a:p>
        </p:txBody>
      </p:sp>
      <p:sp>
        <p:nvSpPr>
          <p:cNvPr id="3" name="Content Placeholder 2">
            <a:extLst>
              <a:ext uri="{FF2B5EF4-FFF2-40B4-BE49-F238E27FC236}">
                <a16:creationId xmlns:a16="http://schemas.microsoft.com/office/drawing/2014/main" id="{45A50D9C-D320-4F56-9B18-D5C4D2C50EFB}"/>
              </a:ext>
            </a:extLst>
          </p:cNvPr>
          <p:cNvSpPr>
            <a:spLocks noGrp="1"/>
          </p:cNvSpPr>
          <p:nvPr>
            <p:ph idx="1"/>
          </p:nvPr>
        </p:nvSpPr>
        <p:spPr>
          <a:xfrm>
            <a:off x="838200" y="2333297"/>
            <a:ext cx="4619621" cy="3843666"/>
          </a:xfrm>
        </p:spPr>
        <p:txBody>
          <a:bodyPr>
            <a:normAutofit/>
          </a:bodyPr>
          <a:lstStyle/>
          <a:p>
            <a:pPr marL="0" indent="0">
              <a:buNone/>
            </a:pPr>
            <a:r>
              <a:rPr lang="en-US" sz="2000">
                <a:latin typeface="Book Antiqua" panose="02040602050305030304" pitchFamily="18" charset="0"/>
              </a:rPr>
              <a:t>“I've learned that people will </a:t>
            </a:r>
            <a:r>
              <a:rPr lang="en-US" sz="2000" b="1">
                <a:latin typeface="Book Antiqua" panose="02040602050305030304" pitchFamily="18" charset="0"/>
              </a:rPr>
              <a:t>forget</a:t>
            </a:r>
            <a:r>
              <a:rPr lang="en-US" sz="2000">
                <a:latin typeface="Book Antiqua" panose="02040602050305030304" pitchFamily="18" charset="0"/>
              </a:rPr>
              <a:t> what </a:t>
            </a:r>
            <a:r>
              <a:rPr lang="en-US" sz="2000" b="1">
                <a:latin typeface="Book Antiqua" panose="02040602050305030304" pitchFamily="18" charset="0"/>
              </a:rPr>
              <a:t>you</a:t>
            </a:r>
            <a:r>
              <a:rPr lang="en-US" sz="2000">
                <a:latin typeface="Book Antiqua" panose="02040602050305030304" pitchFamily="18" charset="0"/>
              </a:rPr>
              <a:t> said, people will </a:t>
            </a:r>
            <a:r>
              <a:rPr lang="en-US" sz="2000" b="1">
                <a:latin typeface="Book Antiqua" panose="02040602050305030304" pitchFamily="18" charset="0"/>
              </a:rPr>
              <a:t>forget</a:t>
            </a:r>
            <a:r>
              <a:rPr lang="en-US" sz="2000">
                <a:latin typeface="Book Antiqua" panose="02040602050305030304" pitchFamily="18" charset="0"/>
              </a:rPr>
              <a:t> what </a:t>
            </a:r>
            <a:r>
              <a:rPr lang="en-US" sz="2000" b="1">
                <a:latin typeface="Book Antiqua" panose="02040602050305030304" pitchFamily="18" charset="0"/>
              </a:rPr>
              <a:t>you did</a:t>
            </a:r>
            <a:r>
              <a:rPr lang="en-US" sz="2000">
                <a:latin typeface="Book Antiqua" panose="02040602050305030304" pitchFamily="18" charset="0"/>
              </a:rPr>
              <a:t>, but people will </a:t>
            </a:r>
            <a:r>
              <a:rPr lang="en-US" sz="2000" b="1" u="sng">
                <a:latin typeface="Book Antiqua" panose="02040602050305030304" pitchFamily="18" charset="0"/>
              </a:rPr>
              <a:t>never</a:t>
            </a:r>
            <a:r>
              <a:rPr lang="en-US" sz="2000">
                <a:latin typeface="Book Antiqua" panose="02040602050305030304" pitchFamily="18" charset="0"/>
              </a:rPr>
              <a:t> </a:t>
            </a:r>
            <a:r>
              <a:rPr lang="en-US" sz="2000" b="1" u="sng">
                <a:latin typeface="Book Antiqua" panose="02040602050305030304" pitchFamily="18" charset="0"/>
              </a:rPr>
              <a:t>forget</a:t>
            </a:r>
            <a:r>
              <a:rPr lang="en-US" sz="2000">
                <a:latin typeface="Book Antiqua" panose="02040602050305030304" pitchFamily="18" charset="0"/>
              </a:rPr>
              <a:t> how </a:t>
            </a:r>
            <a:r>
              <a:rPr lang="en-US" sz="2000" b="1" u="sng">
                <a:latin typeface="Book Antiqua" panose="02040602050305030304" pitchFamily="18" charset="0"/>
              </a:rPr>
              <a:t>you</a:t>
            </a:r>
            <a:r>
              <a:rPr lang="en-US" sz="2000">
                <a:latin typeface="Book Antiqua" panose="02040602050305030304" pitchFamily="18" charset="0"/>
              </a:rPr>
              <a:t> made them </a:t>
            </a:r>
            <a:r>
              <a:rPr lang="en-US" sz="2000" b="1" u="sng">
                <a:latin typeface="Book Antiqua" panose="02040602050305030304" pitchFamily="18" charset="0"/>
              </a:rPr>
              <a:t>feel</a:t>
            </a:r>
            <a:r>
              <a:rPr lang="en-US" sz="2000">
                <a:latin typeface="Book Antiqua" panose="02040602050305030304" pitchFamily="18" charset="0"/>
              </a:rPr>
              <a:t>.” </a:t>
            </a:r>
          </a:p>
          <a:p>
            <a:pPr marL="0" indent="0">
              <a:buNone/>
            </a:pPr>
            <a:r>
              <a:rPr lang="en-US" sz="2000">
                <a:latin typeface="Book Antiqua" panose="02040602050305030304" pitchFamily="18" charset="0"/>
              </a:rPr>
              <a:t>Maya Angelou</a:t>
            </a:r>
          </a:p>
        </p:txBody>
      </p:sp>
      <p:pic>
        <p:nvPicPr>
          <p:cNvPr id="4" name="Picture 3">
            <a:extLst>
              <a:ext uri="{FF2B5EF4-FFF2-40B4-BE49-F238E27FC236}">
                <a16:creationId xmlns:a16="http://schemas.microsoft.com/office/drawing/2014/main" id="{FC313C4C-02D6-7044-1D4B-197107195DCC}"/>
              </a:ext>
            </a:extLst>
          </p:cNvPr>
          <p:cNvPicPr>
            <a:picLocks noChangeAspect="1"/>
          </p:cNvPicPr>
          <p:nvPr/>
        </p:nvPicPr>
        <p:blipFill rotWithShape="1">
          <a:blip r:embed="rId3"/>
          <a:srcRect l="7622" r="18255"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35032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D382-BC06-411F-99E9-3641C556C33B}"/>
              </a:ext>
            </a:extLst>
          </p:cNvPr>
          <p:cNvSpPr>
            <a:spLocks noGrp="1"/>
          </p:cNvSpPr>
          <p:nvPr>
            <p:ph type="title"/>
          </p:nvPr>
        </p:nvSpPr>
        <p:spPr>
          <a:xfrm>
            <a:off x="812800" y="197604"/>
            <a:ext cx="10871200" cy="990600"/>
          </a:xfrm>
        </p:spPr>
        <p:txBody>
          <a:bodyPr/>
          <a:lstStyle/>
          <a:p>
            <a:pPr algn="ctr"/>
            <a:r>
              <a:rPr lang="en-US" dirty="0">
                <a:solidFill>
                  <a:schemeClr val="tx1"/>
                </a:solidFill>
                <a:latin typeface="Britannic Bold" panose="020B0903060703020204" pitchFamily="34" charset="0"/>
              </a:rPr>
              <a:t>Training Inquiries </a:t>
            </a:r>
          </a:p>
        </p:txBody>
      </p:sp>
      <p:sp>
        <p:nvSpPr>
          <p:cNvPr id="4" name="Text Placeholder 3">
            <a:extLst>
              <a:ext uri="{FF2B5EF4-FFF2-40B4-BE49-F238E27FC236}">
                <a16:creationId xmlns:a16="http://schemas.microsoft.com/office/drawing/2014/main" id="{909E65A2-7F8C-4EE7-954A-D197C9E2A513}"/>
              </a:ext>
            </a:extLst>
          </p:cNvPr>
          <p:cNvSpPr>
            <a:spLocks noGrp="1"/>
          </p:cNvSpPr>
          <p:nvPr>
            <p:ph sz="quarter" idx="4294967295"/>
          </p:nvPr>
        </p:nvSpPr>
        <p:spPr>
          <a:xfrm>
            <a:off x="1320800" y="2877014"/>
            <a:ext cx="9763512" cy="3218985"/>
          </a:xfrm>
        </p:spPr>
        <p:txBody>
          <a:bodyPr>
            <a:normAutofit/>
          </a:bodyPr>
          <a:lstStyle/>
          <a:p>
            <a:pPr marL="0" indent="0">
              <a:buNone/>
            </a:pPr>
            <a:r>
              <a:rPr lang="en-US" dirty="0">
                <a:solidFill>
                  <a:schemeClr val="tx1"/>
                </a:solidFill>
              </a:rPr>
              <a:t>For inquires about the full Coach Approach Training contact Ellen B. Kagen </a:t>
            </a:r>
            <a:r>
              <a:rPr lang="en-US" dirty="0">
                <a:solidFill>
                  <a:schemeClr val="tx1"/>
                </a:solidFill>
                <a:hlinkClick r:id="rId3"/>
              </a:rPr>
              <a:t>ellen.b.kagen@gmail.com</a:t>
            </a:r>
            <a:r>
              <a:rPr lang="en-US" dirty="0">
                <a:solidFill>
                  <a:schemeClr val="tx1"/>
                </a:solidFill>
              </a:rPr>
              <a:t>  </a:t>
            </a:r>
          </a:p>
          <a:p>
            <a:pPr marL="0" indent="0">
              <a:buNone/>
            </a:pPr>
            <a:r>
              <a:rPr lang="en-US" dirty="0">
                <a:solidFill>
                  <a:schemeClr val="tx1"/>
                </a:solidFill>
              </a:rPr>
              <a:t>Cell: 301-651-9850</a:t>
            </a:r>
          </a:p>
          <a:p>
            <a:pPr marL="0" indent="0">
              <a:buNone/>
            </a:pPr>
            <a:r>
              <a:rPr lang="en-US" dirty="0">
                <a:solidFill>
                  <a:schemeClr val="tx1"/>
                </a:solidFill>
              </a:rPr>
              <a:t>For inquires about the Coach Approach and statewide training contact Mark B. Durgin </a:t>
            </a:r>
            <a:r>
              <a:rPr lang="en-US" dirty="0">
                <a:solidFill>
                  <a:schemeClr val="tx1"/>
                </a:solidFill>
                <a:hlinkClick r:id="rId4"/>
              </a:rPr>
              <a:t>durginm@upmc.edu</a:t>
            </a:r>
            <a:r>
              <a:rPr lang="en-US" dirty="0">
                <a:solidFill>
                  <a:schemeClr val="tx1"/>
                </a:solidFill>
              </a:rPr>
              <a:t> </a:t>
            </a:r>
          </a:p>
          <a:p>
            <a:pPr marL="0" indent="0">
              <a:buNone/>
            </a:pPr>
            <a:r>
              <a:rPr lang="en-US" dirty="0">
                <a:solidFill>
                  <a:schemeClr val="tx1"/>
                </a:solidFill>
              </a:rPr>
              <a:t>Cell: 717-678-9166</a:t>
            </a:r>
          </a:p>
        </p:txBody>
      </p:sp>
    </p:spTree>
    <p:extLst>
      <p:ext uri="{BB962C8B-B14F-4D97-AF65-F5344CB8AC3E}">
        <p14:creationId xmlns:p14="http://schemas.microsoft.com/office/powerpoint/2010/main" val="22975173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Leadership can come from any chair</a:t>
            </a:r>
            <a:br>
              <a:rPr lang="en-US" sz="5000"/>
            </a:br>
            <a:endParaRPr lang="en-US" sz="5000"/>
          </a:p>
        </p:txBody>
      </p:sp>
      <p:sp>
        <p:nvSpPr>
          <p:cNvPr id="2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11067679_m.jpg"/>
          <p:cNvPicPr>
            <a:picLocks noChangeAspect="1"/>
          </p:cNvPicPr>
          <p:nvPr/>
        </p:nvPicPr>
        <p:blipFill rotWithShape="1">
          <a:blip r:embed="rId3" cstate="print"/>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1977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64F6-B20A-41C4-AC76-296FFD2763AB}"/>
              </a:ext>
            </a:extLst>
          </p:cNvPr>
          <p:cNvSpPr>
            <a:spLocks noGrp="1"/>
          </p:cNvSpPr>
          <p:nvPr>
            <p:ph type="title"/>
          </p:nvPr>
        </p:nvSpPr>
        <p:spPr/>
        <p:txBody>
          <a:bodyPr/>
          <a:lstStyle/>
          <a:p>
            <a:r>
              <a:rPr lang="en-US" dirty="0"/>
              <a:t>Brief History Of Coach Approach to Adaptive Leadership in Pennsylvania</a:t>
            </a:r>
          </a:p>
        </p:txBody>
      </p:sp>
      <p:graphicFrame>
        <p:nvGraphicFramePr>
          <p:cNvPr id="5" name="Content Placeholder 2">
            <a:extLst>
              <a:ext uri="{FF2B5EF4-FFF2-40B4-BE49-F238E27FC236}">
                <a16:creationId xmlns:a16="http://schemas.microsoft.com/office/drawing/2014/main" id="{28510F39-ACAE-59D9-A888-3FDE52D4776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5833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3ED5CD-2544-49B2-9EFC-FC07D908D1DC}"/>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latin typeface="Britannic Bold" panose="020B0903060703020204" pitchFamily="34" charset="0"/>
              </a:rPr>
              <a:t>Our Goals in the Pennsylvania System of Care:</a:t>
            </a:r>
          </a:p>
        </p:txBody>
      </p:sp>
      <p:graphicFrame>
        <p:nvGraphicFramePr>
          <p:cNvPr id="5" name="Content Placeholder 2">
            <a:extLst>
              <a:ext uri="{FF2B5EF4-FFF2-40B4-BE49-F238E27FC236}">
                <a16:creationId xmlns:a16="http://schemas.microsoft.com/office/drawing/2014/main" id="{D0313EB8-428E-44C4-8A26-00E62B3975F2}"/>
              </a:ext>
            </a:extLst>
          </p:cNvPr>
          <p:cNvGraphicFramePr>
            <a:graphicFrameLocks noGrp="1"/>
          </p:cNvGraphicFramePr>
          <p:nvPr>
            <p:ph idx="1"/>
          </p:nvPr>
        </p:nvGraphicFramePr>
        <p:xfrm>
          <a:off x="5166985" y="133004"/>
          <a:ext cx="6588691" cy="6483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7697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5CE995-7544-45A8-B4E0-DFD8B006FD26}"/>
              </a:ext>
            </a:extLst>
          </p:cNvPr>
          <p:cNvSpPr>
            <a:spLocks noGrp="1"/>
          </p:cNvSpPr>
          <p:nvPr>
            <p:ph type="title"/>
          </p:nvPr>
        </p:nvSpPr>
        <p:spPr>
          <a:xfrm>
            <a:off x="863029" y="1012004"/>
            <a:ext cx="3416158" cy="4795408"/>
          </a:xfrm>
        </p:spPr>
        <p:txBody>
          <a:bodyPr>
            <a:normAutofit/>
          </a:bodyPr>
          <a:lstStyle/>
          <a:p>
            <a:pPr lvl="0" eaLnBrk="1" hangingPunct="1"/>
            <a:r>
              <a:rPr lang="en-US" altLang="en-US" b="1" dirty="0">
                <a:solidFill>
                  <a:srgbClr val="FFFFFF"/>
                </a:solidFill>
                <a:latin typeface="Britannic Bold" panose="020B0903060703020204" pitchFamily="34" charset="0"/>
              </a:rPr>
              <a:t>The Coach Approach Expectations</a:t>
            </a:r>
            <a:endParaRPr lang="en-US" altLang="en-US" dirty="0">
              <a:solidFill>
                <a:srgbClr val="FFFFFF"/>
              </a:solidFill>
              <a:latin typeface="Britannic Bold" panose="020B0903060703020204" pitchFamily="34" charset="0"/>
              <a:cs typeface="+mn-cs"/>
            </a:endParaRPr>
          </a:p>
        </p:txBody>
      </p:sp>
      <p:sp>
        <p:nvSpPr>
          <p:cNvPr id="4" name="Slide Number Placeholder 3">
            <a:extLst>
              <a:ext uri="{FF2B5EF4-FFF2-40B4-BE49-F238E27FC236}">
                <a16:creationId xmlns:a16="http://schemas.microsoft.com/office/drawing/2014/main" id="{4E57FE57-3B92-4E65-A9EA-3059C4BEAB2A}"/>
              </a:ext>
            </a:extLst>
          </p:cNvPr>
          <p:cNvSpPr>
            <a:spLocks noGrp="1"/>
          </p:cNvSpPr>
          <p:nvPr>
            <p:ph type="sldNum" sz="quarter" idx="12"/>
          </p:nvPr>
        </p:nvSpPr>
        <p:spPr>
          <a:xfrm>
            <a:off x="10726220" y="6356350"/>
            <a:ext cx="627580" cy="365125"/>
          </a:xfrm>
          <a:prstGeom prst="rect">
            <a:avLst/>
          </a:prstGeom>
        </p:spPr>
        <p:txBody>
          <a:bodyPr>
            <a:normAutofit/>
          </a:bodyPr>
          <a:lstStyle/>
          <a:p>
            <a:pPr>
              <a:spcAft>
                <a:spcPts val="600"/>
              </a:spcAft>
              <a:defRPr/>
            </a:pPr>
            <a:fld id="{DA320379-CF69-A64D-B16F-572D65D2D615}" type="slidenum">
              <a:rPr lang="en-US" altLang="en-US">
                <a:solidFill>
                  <a:prstClr val="black">
                    <a:tint val="75000"/>
                  </a:prstClr>
                </a:solidFill>
              </a:rPr>
              <a:pPr>
                <a:spcAft>
                  <a:spcPts val="600"/>
                </a:spcAft>
                <a:defRPr/>
              </a:pPr>
              <a:t>5</a:t>
            </a:fld>
            <a:endParaRPr lang="en-US" altLang="en-US" dirty="0">
              <a:solidFill>
                <a:prstClr val="black">
                  <a:tint val="75000"/>
                </a:prstClr>
              </a:solidFill>
            </a:endParaRPr>
          </a:p>
        </p:txBody>
      </p:sp>
      <p:graphicFrame>
        <p:nvGraphicFramePr>
          <p:cNvPr id="14" name="Content Placeholder 2">
            <a:extLst>
              <a:ext uri="{FF2B5EF4-FFF2-40B4-BE49-F238E27FC236}">
                <a16:creationId xmlns:a16="http://schemas.microsoft.com/office/drawing/2014/main" id="{46790C0E-4DB9-4C7B-8A36-25C0FCE51BB3}"/>
              </a:ext>
            </a:extLst>
          </p:cNvPr>
          <p:cNvGraphicFramePr>
            <a:graphicFrameLocks noGrp="1"/>
          </p:cNvGraphicFramePr>
          <p:nvPr>
            <p:ph idx="1"/>
            <p:extLst>
              <p:ext uri="{D42A27DB-BD31-4B8C-83A1-F6EECF244321}">
                <p14:modId xmlns:p14="http://schemas.microsoft.com/office/powerpoint/2010/main" val="187403200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533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25EC7-7B86-4EEA-BDBA-AEAF9DAB7AD2}"/>
              </a:ext>
            </a:extLst>
          </p:cNvPr>
          <p:cNvSpPr>
            <a:spLocks noGrp="1"/>
          </p:cNvSpPr>
          <p:nvPr>
            <p:ph type="title"/>
          </p:nvPr>
        </p:nvSpPr>
        <p:spPr/>
        <p:txBody>
          <a:bodyPr/>
          <a:lstStyle/>
          <a:p>
            <a:r>
              <a:rPr lang="en-US" dirty="0"/>
              <a:t>Coaching and other Forms of Support</a:t>
            </a:r>
          </a:p>
        </p:txBody>
      </p:sp>
      <p:graphicFrame>
        <p:nvGraphicFramePr>
          <p:cNvPr id="2" name="Table 2">
            <a:extLst>
              <a:ext uri="{FF2B5EF4-FFF2-40B4-BE49-F238E27FC236}">
                <a16:creationId xmlns:a16="http://schemas.microsoft.com/office/drawing/2014/main" id="{A19B01B6-B644-406E-84CB-9BB1D5555ED2}"/>
              </a:ext>
            </a:extLst>
          </p:cNvPr>
          <p:cNvGraphicFramePr>
            <a:graphicFrameLocks noGrp="1"/>
          </p:cNvGraphicFramePr>
          <p:nvPr>
            <p:ph sz="quarter" idx="1"/>
          </p:nvPr>
        </p:nvGraphicFramePr>
        <p:xfrm>
          <a:off x="816864" y="1527356"/>
          <a:ext cx="10787415" cy="4552554"/>
        </p:xfrm>
        <a:graphic>
          <a:graphicData uri="http://schemas.openxmlformats.org/drawingml/2006/table">
            <a:tbl>
              <a:tblPr firstRow="1" bandRow="1">
                <a:tableStyleId>{5C22544A-7EE6-4342-B048-85BDC9FD1C3A}</a:tableStyleId>
              </a:tblPr>
              <a:tblGrid>
                <a:gridCol w="2157483">
                  <a:extLst>
                    <a:ext uri="{9D8B030D-6E8A-4147-A177-3AD203B41FA5}">
                      <a16:colId xmlns:a16="http://schemas.microsoft.com/office/drawing/2014/main" val="4233502082"/>
                    </a:ext>
                  </a:extLst>
                </a:gridCol>
                <a:gridCol w="2157483">
                  <a:extLst>
                    <a:ext uri="{9D8B030D-6E8A-4147-A177-3AD203B41FA5}">
                      <a16:colId xmlns:a16="http://schemas.microsoft.com/office/drawing/2014/main" val="2514477890"/>
                    </a:ext>
                  </a:extLst>
                </a:gridCol>
                <a:gridCol w="2157483">
                  <a:extLst>
                    <a:ext uri="{9D8B030D-6E8A-4147-A177-3AD203B41FA5}">
                      <a16:colId xmlns:a16="http://schemas.microsoft.com/office/drawing/2014/main" val="1987041688"/>
                    </a:ext>
                  </a:extLst>
                </a:gridCol>
                <a:gridCol w="2157483">
                  <a:extLst>
                    <a:ext uri="{9D8B030D-6E8A-4147-A177-3AD203B41FA5}">
                      <a16:colId xmlns:a16="http://schemas.microsoft.com/office/drawing/2014/main" val="1714601247"/>
                    </a:ext>
                  </a:extLst>
                </a:gridCol>
                <a:gridCol w="2157483">
                  <a:extLst>
                    <a:ext uri="{9D8B030D-6E8A-4147-A177-3AD203B41FA5}">
                      <a16:colId xmlns:a16="http://schemas.microsoft.com/office/drawing/2014/main" val="578859004"/>
                    </a:ext>
                  </a:extLst>
                </a:gridCol>
              </a:tblGrid>
              <a:tr h="559853">
                <a:tc>
                  <a:txBody>
                    <a:bodyPr/>
                    <a:lstStyle/>
                    <a:p>
                      <a:pPr algn="ct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b="1" dirty="0">
                          <a:latin typeface="+mj-lt"/>
                          <a:cs typeface="Arial" panose="020B0604020202020204" pitchFamily="34" charset="0"/>
                        </a:rPr>
                        <a:t>Mentoring</a:t>
                      </a:r>
                    </a:p>
                  </a:txBody>
                  <a:tcPr anchor="ctr"/>
                </a:tc>
                <a:tc>
                  <a:txBody>
                    <a:bodyPr/>
                    <a:lstStyle/>
                    <a:p>
                      <a:pPr algn="ctr"/>
                      <a:r>
                        <a:rPr lang="en-US" sz="2400" b="1" dirty="0">
                          <a:latin typeface="+mj-lt"/>
                          <a:cs typeface="Arial" panose="020B0604020202020204" pitchFamily="34" charset="0"/>
                        </a:rPr>
                        <a:t>Consulting</a:t>
                      </a:r>
                    </a:p>
                  </a:txBody>
                  <a:tcPr anchor="ctr"/>
                </a:tc>
                <a:tc>
                  <a:txBody>
                    <a:bodyPr/>
                    <a:lstStyle/>
                    <a:p>
                      <a:pPr algn="ctr"/>
                      <a:r>
                        <a:rPr lang="en-US" sz="2400" b="1" dirty="0">
                          <a:latin typeface="+mj-lt"/>
                          <a:cs typeface="Arial" panose="020B0604020202020204" pitchFamily="34" charset="0"/>
                        </a:rPr>
                        <a:t>Therapy</a:t>
                      </a:r>
                    </a:p>
                  </a:txBody>
                  <a:tcPr anchor="ctr"/>
                </a:tc>
                <a:tc>
                  <a:txBody>
                    <a:bodyPr/>
                    <a:lstStyle/>
                    <a:p>
                      <a:pPr algn="ctr"/>
                      <a:r>
                        <a:rPr lang="en-US" sz="2400" b="1" dirty="0">
                          <a:latin typeface="+mj-lt"/>
                          <a:cs typeface="Arial" panose="020B0604020202020204" pitchFamily="34" charset="0"/>
                        </a:rPr>
                        <a:t>Coaching</a:t>
                      </a:r>
                    </a:p>
                  </a:txBody>
                  <a:tcPr anchor="ctr"/>
                </a:tc>
                <a:extLst>
                  <a:ext uri="{0D108BD9-81ED-4DB2-BD59-A6C34878D82A}">
                    <a16:rowId xmlns:a16="http://schemas.microsoft.com/office/drawing/2014/main" val="3840133279"/>
                  </a:ext>
                </a:extLst>
              </a:tr>
              <a:tr h="804500">
                <a:tc>
                  <a:txBody>
                    <a:bodyPr/>
                    <a:lstStyle/>
                    <a:p>
                      <a:pPr algn="ctr"/>
                      <a:r>
                        <a:rPr lang="en-US" sz="2400" b="1" dirty="0">
                          <a:latin typeface="+mj-lt"/>
                          <a:cs typeface="Arial" panose="020B0604020202020204" pitchFamily="34" charset="0"/>
                        </a:rPr>
                        <a:t>Method</a:t>
                      </a:r>
                    </a:p>
                  </a:txBody>
                  <a:tcPr anchor="ctr"/>
                </a:tc>
                <a:tc>
                  <a:txBody>
                    <a:bodyPr/>
                    <a:lstStyle/>
                    <a:p>
                      <a:pPr algn="ctr"/>
                      <a:r>
                        <a:rPr lang="en-US" sz="2400" dirty="0">
                          <a:latin typeface="Arial" panose="020B0604020202020204" pitchFamily="34" charset="0"/>
                          <a:cs typeface="Arial" panose="020B0604020202020204" pitchFamily="34" charset="0"/>
                        </a:rPr>
                        <a:t>Advise</a:t>
                      </a:r>
                    </a:p>
                  </a:txBody>
                  <a:tcPr anchor="ctr"/>
                </a:tc>
                <a:tc>
                  <a:txBody>
                    <a:bodyPr/>
                    <a:lstStyle/>
                    <a:p>
                      <a:pPr algn="ctr"/>
                      <a:r>
                        <a:rPr lang="en-US" sz="2400" dirty="0">
                          <a:latin typeface="Arial" panose="020B0604020202020204" pitchFamily="34" charset="0"/>
                          <a:cs typeface="Arial" panose="020B0604020202020204" pitchFamily="34" charset="0"/>
                        </a:rPr>
                        <a:t>Analyze</a:t>
                      </a:r>
                    </a:p>
                  </a:txBody>
                  <a:tcPr anchor="ctr"/>
                </a:tc>
                <a:tc>
                  <a:txBody>
                    <a:bodyPr/>
                    <a:lstStyle/>
                    <a:p>
                      <a:pPr algn="ctr"/>
                      <a:r>
                        <a:rPr lang="en-US" sz="2400" dirty="0">
                          <a:latin typeface="Arial" panose="020B0604020202020204" pitchFamily="34" charset="0"/>
                          <a:cs typeface="Arial" panose="020B0604020202020204" pitchFamily="34" charset="0"/>
                        </a:rPr>
                        <a:t>Assess and Treat</a:t>
                      </a:r>
                    </a:p>
                  </a:txBody>
                  <a:tcPr anchor="ctr"/>
                </a:tc>
                <a:tc>
                  <a:txBody>
                    <a:bodyPr/>
                    <a:lstStyle/>
                    <a:p>
                      <a:pPr algn="ctr"/>
                      <a:r>
                        <a:rPr lang="en-US" sz="2400" dirty="0">
                          <a:latin typeface="Arial" panose="020B0604020202020204" pitchFamily="34" charset="0"/>
                          <a:cs typeface="Arial" panose="020B0604020202020204" pitchFamily="34" charset="0"/>
                        </a:rPr>
                        <a:t>Empower</a:t>
                      </a:r>
                    </a:p>
                  </a:txBody>
                  <a:tcPr anchor="ctr">
                    <a:solidFill>
                      <a:schemeClr val="accent6">
                        <a:lumMod val="75000"/>
                      </a:schemeClr>
                    </a:solidFill>
                  </a:tcPr>
                </a:tc>
                <a:extLst>
                  <a:ext uri="{0D108BD9-81ED-4DB2-BD59-A6C34878D82A}">
                    <a16:rowId xmlns:a16="http://schemas.microsoft.com/office/drawing/2014/main" val="4196493867"/>
                  </a:ext>
                </a:extLst>
              </a:tr>
              <a:tr h="804500">
                <a:tc>
                  <a:txBody>
                    <a:bodyPr/>
                    <a:lstStyle/>
                    <a:p>
                      <a:pPr algn="ctr"/>
                      <a:r>
                        <a:rPr lang="en-US" sz="2400" b="1" dirty="0">
                          <a:latin typeface="+mj-lt"/>
                          <a:cs typeface="Arial" panose="020B0604020202020204" pitchFamily="34" charset="0"/>
                        </a:rPr>
                        <a:t>The Focus</a:t>
                      </a:r>
                    </a:p>
                  </a:txBody>
                  <a:tcPr anchor="ctr"/>
                </a:tc>
                <a:tc>
                  <a:txBody>
                    <a:bodyPr/>
                    <a:lstStyle/>
                    <a:p>
                      <a:pPr algn="ctr"/>
                      <a:r>
                        <a:rPr lang="en-US" sz="2400" dirty="0">
                          <a:latin typeface="Arial" panose="020B0604020202020204" pitchFamily="34" charset="0"/>
                          <a:cs typeface="Arial" panose="020B0604020202020204" pitchFamily="34" charset="0"/>
                        </a:rPr>
                        <a:t>The Future</a:t>
                      </a:r>
                    </a:p>
                  </a:txBody>
                  <a:tcPr anchor="ctr"/>
                </a:tc>
                <a:tc>
                  <a:txBody>
                    <a:bodyPr/>
                    <a:lstStyle/>
                    <a:p>
                      <a:pPr algn="ctr"/>
                      <a:r>
                        <a:rPr lang="en-US" sz="2400" dirty="0">
                          <a:latin typeface="Arial" panose="020B0604020202020204" pitchFamily="34" charset="0"/>
                          <a:cs typeface="Arial" panose="020B0604020202020204" pitchFamily="34" charset="0"/>
                        </a:rPr>
                        <a:t>The Future</a:t>
                      </a:r>
                    </a:p>
                  </a:txBody>
                  <a:tcPr anchor="ctr"/>
                </a:tc>
                <a:tc>
                  <a:txBody>
                    <a:bodyPr/>
                    <a:lstStyle/>
                    <a:p>
                      <a:pPr algn="ctr"/>
                      <a:r>
                        <a:rPr lang="en-US" sz="2400" dirty="0">
                          <a:latin typeface="Arial" panose="020B0604020202020204" pitchFamily="34" charset="0"/>
                          <a:cs typeface="Arial" panose="020B0604020202020204" pitchFamily="34" charset="0"/>
                        </a:rPr>
                        <a:t>The Past</a:t>
                      </a:r>
                    </a:p>
                  </a:txBody>
                  <a:tcPr anchor="ctr"/>
                </a:tc>
                <a:tc>
                  <a:txBody>
                    <a:bodyPr/>
                    <a:lstStyle/>
                    <a:p>
                      <a:pPr algn="ctr"/>
                      <a:r>
                        <a:rPr lang="en-US" sz="2400" dirty="0">
                          <a:latin typeface="Arial" panose="020B0604020202020204" pitchFamily="34" charset="0"/>
                          <a:cs typeface="Arial" panose="020B0604020202020204" pitchFamily="34" charset="0"/>
                        </a:rPr>
                        <a:t>The Present and Future</a:t>
                      </a:r>
                    </a:p>
                  </a:txBody>
                  <a:tcPr anchor="ctr">
                    <a:solidFill>
                      <a:schemeClr val="accent6">
                        <a:lumMod val="75000"/>
                      </a:schemeClr>
                    </a:solidFill>
                  </a:tcPr>
                </a:tc>
                <a:extLst>
                  <a:ext uri="{0D108BD9-81ED-4DB2-BD59-A6C34878D82A}">
                    <a16:rowId xmlns:a16="http://schemas.microsoft.com/office/drawing/2014/main" val="4128557735"/>
                  </a:ext>
                </a:extLst>
              </a:tr>
              <a:tr h="966321">
                <a:tc>
                  <a:txBody>
                    <a:bodyPr/>
                    <a:lstStyle/>
                    <a:p>
                      <a:pPr algn="ctr"/>
                      <a:r>
                        <a:rPr lang="en-US" sz="2400" b="1" dirty="0">
                          <a:latin typeface="+mj-lt"/>
                          <a:cs typeface="Arial" panose="020B0604020202020204" pitchFamily="34" charset="0"/>
                        </a:rPr>
                        <a:t>Who has the Expertise</a:t>
                      </a:r>
                    </a:p>
                  </a:txBody>
                  <a:tcPr anchor="ctr"/>
                </a:tc>
                <a:tc>
                  <a:txBody>
                    <a:bodyPr/>
                    <a:lstStyle/>
                    <a:p>
                      <a:pPr algn="ctr"/>
                      <a:r>
                        <a:rPr lang="en-US" sz="2400" dirty="0">
                          <a:latin typeface="Arial" panose="020B0604020202020204" pitchFamily="34" charset="0"/>
                          <a:cs typeface="Arial" panose="020B0604020202020204" pitchFamily="34" charset="0"/>
                        </a:rPr>
                        <a:t>Mentor</a:t>
                      </a:r>
                    </a:p>
                  </a:txBody>
                  <a:tcPr anchor="ctr"/>
                </a:tc>
                <a:tc>
                  <a:txBody>
                    <a:bodyPr/>
                    <a:lstStyle/>
                    <a:p>
                      <a:pPr algn="ctr"/>
                      <a:r>
                        <a:rPr lang="en-US" sz="2400" dirty="0">
                          <a:latin typeface="Arial" panose="020B0604020202020204" pitchFamily="34" charset="0"/>
                          <a:cs typeface="Arial" panose="020B0604020202020204" pitchFamily="34" charset="0"/>
                        </a:rPr>
                        <a:t>Consultant</a:t>
                      </a:r>
                    </a:p>
                  </a:txBody>
                  <a:tcPr anchor="ctr"/>
                </a:tc>
                <a:tc>
                  <a:txBody>
                    <a:bodyPr/>
                    <a:lstStyle/>
                    <a:p>
                      <a:pPr algn="ctr"/>
                      <a:r>
                        <a:rPr lang="en-US" sz="2400" dirty="0">
                          <a:latin typeface="Arial" panose="020B0604020202020204" pitchFamily="34" charset="0"/>
                          <a:cs typeface="Arial" panose="020B0604020202020204" pitchFamily="34" charset="0"/>
                        </a:rPr>
                        <a:t>Therapist</a:t>
                      </a:r>
                    </a:p>
                  </a:txBody>
                  <a:tcPr anchor="ctr"/>
                </a:tc>
                <a:tc>
                  <a:txBody>
                    <a:bodyPr/>
                    <a:lstStyle/>
                    <a:p>
                      <a:pPr algn="ctr"/>
                      <a:r>
                        <a:rPr lang="en-US" sz="2400" dirty="0">
                          <a:latin typeface="Arial" panose="020B0604020202020204" pitchFamily="34" charset="0"/>
                          <a:cs typeface="Arial" panose="020B0604020202020204" pitchFamily="34" charset="0"/>
                        </a:rPr>
                        <a:t>The Coachee</a:t>
                      </a:r>
                    </a:p>
                  </a:txBody>
                  <a:tcPr anchor="ctr">
                    <a:solidFill>
                      <a:schemeClr val="accent6">
                        <a:lumMod val="75000"/>
                      </a:schemeClr>
                    </a:solidFill>
                  </a:tcPr>
                </a:tc>
                <a:extLst>
                  <a:ext uri="{0D108BD9-81ED-4DB2-BD59-A6C34878D82A}">
                    <a16:rowId xmlns:a16="http://schemas.microsoft.com/office/drawing/2014/main" val="801084326"/>
                  </a:ext>
                </a:extLst>
              </a:tr>
              <a:tr h="1380460">
                <a:tc>
                  <a:txBody>
                    <a:bodyPr/>
                    <a:lstStyle/>
                    <a:p>
                      <a:pPr algn="ctr"/>
                      <a:r>
                        <a:rPr lang="en-US" sz="2400" b="1" dirty="0">
                          <a:latin typeface="+mj-lt"/>
                          <a:cs typeface="Arial" panose="020B0604020202020204" pitchFamily="34" charset="0"/>
                        </a:rPr>
                        <a:t>Who holds the Power?</a:t>
                      </a:r>
                    </a:p>
                  </a:txBody>
                  <a:tcPr anchor="ctr"/>
                </a:tc>
                <a:tc>
                  <a:txBody>
                    <a:bodyPr/>
                    <a:lstStyle/>
                    <a:p>
                      <a:pPr algn="ctr"/>
                      <a:r>
                        <a:rPr lang="en-US" sz="2400" dirty="0">
                          <a:latin typeface="Arial" panose="020B0604020202020204" pitchFamily="34" charset="0"/>
                          <a:cs typeface="Arial" panose="020B0604020202020204" pitchFamily="34" charset="0"/>
                        </a:rPr>
                        <a:t>Mentor</a:t>
                      </a:r>
                    </a:p>
                  </a:txBody>
                  <a:tcPr anchor="ctr"/>
                </a:tc>
                <a:tc>
                  <a:txBody>
                    <a:bodyPr/>
                    <a:lstStyle/>
                    <a:p>
                      <a:pPr algn="ctr"/>
                      <a:r>
                        <a:rPr lang="en-US" sz="2400" dirty="0">
                          <a:latin typeface="Arial" panose="020B0604020202020204" pitchFamily="34" charset="0"/>
                          <a:cs typeface="Arial" panose="020B0604020202020204" pitchFamily="34" charset="0"/>
                        </a:rPr>
                        <a:t>Consultant</a:t>
                      </a:r>
                    </a:p>
                  </a:txBody>
                  <a:tcPr anchor="ctr"/>
                </a:tc>
                <a:tc>
                  <a:txBody>
                    <a:bodyPr/>
                    <a:lstStyle/>
                    <a:p>
                      <a:pPr algn="ctr"/>
                      <a:r>
                        <a:rPr lang="en-US" sz="2400" dirty="0">
                          <a:latin typeface="Arial" panose="020B0604020202020204" pitchFamily="34" charset="0"/>
                          <a:cs typeface="Arial" panose="020B0604020202020204" pitchFamily="34" charset="0"/>
                        </a:rPr>
                        <a:t>Therapist</a:t>
                      </a:r>
                    </a:p>
                  </a:txBody>
                  <a:tcPr anchor="ctr"/>
                </a:tc>
                <a:tc>
                  <a:txBody>
                    <a:bodyPr/>
                    <a:lstStyle/>
                    <a:p>
                      <a:pPr algn="ctr"/>
                      <a:r>
                        <a:rPr lang="en-US" sz="2400" dirty="0">
                          <a:latin typeface="Arial" panose="020B0604020202020204" pitchFamily="34" charset="0"/>
                          <a:cs typeface="Arial" panose="020B0604020202020204" pitchFamily="34" charset="0"/>
                        </a:rPr>
                        <a:t>The Coachee</a:t>
                      </a:r>
                    </a:p>
                  </a:txBody>
                  <a:tcPr anchor="ctr">
                    <a:solidFill>
                      <a:schemeClr val="accent6">
                        <a:lumMod val="75000"/>
                      </a:schemeClr>
                    </a:solidFill>
                  </a:tcPr>
                </a:tc>
                <a:extLst>
                  <a:ext uri="{0D108BD9-81ED-4DB2-BD59-A6C34878D82A}">
                    <a16:rowId xmlns:a16="http://schemas.microsoft.com/office/drawing/2014/main" val="1862568805"/>
                  </a:ext>
                </a:extLst>
              </a:tr>
            </a:tbl>
          </a:graphicData>
        </a:graphic>
      </p:graphicFrame>
      <p:sp>
        <p:nvSpPr>
          <p:cNvPr id="3" name="Slide Number Placeholder 3">
            <a:extLst>
              <a:ext uri="{FF2B5EF4-FFF2-40B4-BE49-F238E27FC236}">
                <a16:creationId xmlns:a16="http://schemas.microsoft.com/office/drawing/2014/main" id="{F8A765D1-6609-22BB-B43C-BABBC4A64A96}"/>
              </a:ext>
            </a:extLst>
          </p:cNvPr>
          <p:cNvSpPr>
            <a:spLocks noGrp="1"/>
          </p:cNvSpPr>
          <p:nvPr>
            <p:ph type="sldNum" sz="quarter" idx="12"/>
          </p:nvPr>
        </p:nvSpPr>
        <p:spPr>
          <a:xfrm>
            <a:off x="0" y="1282880"/>
            <a:ext cx="711200" cy="2444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7C43C74-FC14-9C42-84A4-C3E0F4444F4E}" type="slidenum">
              <a:rPr kumimoji="0" lang="en-US" altLang="en-US" sz="2000" b="1" i="0" u="none" strike="noStrike" kern="1200" cap="none" spc="0" normalizeH="0" baseline="0" noProof="0" smtClean="0">
                <a:ln>
                  <a:noFill/>
                </a:ln>
                <a:solidFill>
                  <a:srgbClr val="FFFFFF"/>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en-US"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9066891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F6544-ABF2-415B-B9F6-1D9F9A58222C}"/>
              </a:ext>
            </a:extLst>
          </p:cNvPr>
          <p:cNvSpPr>
            <a:spLocks noGrp="1"/>
          </p:cNvSpPr>
          <p:nvPr>
            <p:ph type="title"/>
          </p:nvPr>
        </p:nvSpPr>
        <p:spPr>
          <a:xfrm>
            <a:off x="838200" y="557188"/>
            <a:ext cx="10515600" cy="1133499"/>
          </a:xfrm>
        </p:spPr>
        <p:txBody>
          <a:bodyPr>
            <a:normAutofit/>
          </a:bodyPr>
          <a:lstStyle/>
          <a:p>
            <a:pPr algn="ctr"/>
            <a:r>
              <a:rPr lang="en-US" sz="5200"/>
              <a:t>The Coach Approach Skills</a:t>
            </a:r>
          </a:p>
        </p:txBody>
      </p:sp>
      <p:sp>
        <p:nvSpPr>
          <p:cNvPr id="4" name="Slide Number Placeholder 3">
            <a:extLst>
              <a:ext uri="{FF2B5EF4-FFF2-40B4-BE49-F238E27FC236}">
                <a16:creationId xmlns:a16="http://schemas.microsoft.com/office/drawing/2014/main" id="{945506B2-422E-4497-9C5F-DF857B88A4E7}"/>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A320379-CF69-A64D-B16F-572D65D2D615}" type="slidenum">
              <a:rPr lang="en-US" altLang="en-US" smtClean="0"/>
              <a:pPr>
                <a:spcAft>
                  <a:spcPts val="600"/>
                </a:spcAft>
                <a:defRPr/>
              </a:pPr>
              <a:t>7</a:t>
            </a:fld>
            <a:endParaRPr lang="en-US" altLang="en-US"/>
          </a:p>
        </p:txBody>
      </p:sp>
      <p:graphicFrame>
        <p:nvGraphicFramePr>
          <p:cNvPr id="5" name="Diagram 4">
            <a:extLst>
              <a:ext uri="{FF2B5EF4-FFF2-40B4-BE49-F238E27FC236}">
                <a16:creationId xmlns:a16="http://schemas.microsoft.com/office/drawing/2014/main" id="{F3D5AB56-20D1-36B4-E4DF-E5EE5939CF64}"/>
              </a:ext>
            </a:extLst>
          </p:cNvPr>
          <p:cNvGraphicFramePr/>
          <p:nvPr>
            <p:extLst>
              <p:ext uri="{D42A27DB-BD31-4B8C-83A1-F6EECF244321}">
                <p14:modId xmlns:p14="http://schemas.microsoft.com/office/powerpoint/2010/main" val="157591787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712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6332A8D-5E29-EE9B-5EF9-3EF14EAC96D9}"/>
              </a:ext>
            </a:extLst>
          </p:cNvPr>
          <p:cNvSpPr/>
          <p:nvPr/>
        </p:nvSpPr>
        <p:spPr>
          <a:xfrm>
            <a:off x="677747" y="1484112"/>
            <a:ext cx="2421251" cy="457863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t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alpha val="50000"/>
                  </a:schemeClr>
                </a:solidFill>
                <a:effectLst/>
                <a:uLnTx/>
                <a:uFillTx/>
                <a:latin typeface="Book Antiqua"/>
                <a:ea typeface="+mn-ea"/>
                <a:cs typeface="+mn-cs"/>
              </a:rPr>
              <a:t>SAFE</a:t>
            </a:r>
          </a:p>
        </p:txBody>
      </p:sp>
      <p:sp>
        <p:nvSpPr>
          <p:cNvPr id="6" name="Rectangle: Rounded Corners 5">
            <a:extLst>
              <a:ext uri="{FF2B5EF4-FFF2-40B4-BE49-F238E27FC236}">
                <a16:creationId xmlns:a16="http://schemas.microsoft.com/office/drawing/2014/main" id="{5407E06C-BD5A-7A47-D35B-77408CFFD4E5}"/>
              </a:ext>
            </a:extLst>
          </p:cNvPr>
          <p:cNvSpPr/>
          <p:nvPr/>
        </p:nvSpPr>
        <p:spPr>
          <a:xfrm>
            <a:off x="3429373" y="1484112"/>
            <a:ext cx="2382983" cy="4578635"/>
          </a:xfrm>
          <a:prstGeom prst="roundRect">
            <a:avLst/>
          </a:prstGeom>
          <a:solidFill>
            <a:srgbClr val="D45B37"/>
          </a:solidFill>
          <a:ln>
            <a:solidFill>
              <a:schemeClr val="tx1"/>
            </a:solidFill>
          </a:ln>
        </p:spPr>
        <p:style>
          <a:lnRef idx="1">
            <a:schemeClr val="accent1"/>
          </a:lnRef>
          <a:fillRef idx="3">
            <a:schemeClr val="accent1"/>
          </a:fillRef>
          <a:effectRef idx="2">
            <a:schemeClr val="accent1"/>
          </a:effectRef>
          <a:fontRef idx="minor">
            <a:schemeClr val="lt1"/>
          </a:fontRef>
        </p:style>
        <p:txBody>
          <a:bodyPr tIns="0"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alpha val="50000"/>
                  </a:schemeClr>
                </a:solidFill>
                <a:effectLst/>
                <a:uLnTx/>
                <a:uFillTx/>
                <a:latin typeface="Book Antiqua"/>
                <a:ea typeface="+mn-ea"/>
                <a:cs typeface="+mn-cs"/>
              </a:rPr>
              <a:t>SEEN</a:t>
            </a:r>
          </a:p>
        </p:txBody>
      </p:sp>
      <p:sp>
        <p:nvSpPr>
          <p:cNvPr id="7" name="Rectangle: Rounded Corners 6">
            <a:extLst>
              <a:ext uri="{FF2B5EF4-FFF2-40B4-BE49-F238E27FC236}">
                <a16:creationId xmlns:a16="http://schemas.microsoft.com/office/drawing/2014/main" id="{4425E0BA-E543-68EF-6BDA-DD4C5C628637}"/>
              </a:ext>
            </a:extLst>
          </p:cNvPr>
          <p:cNvSpPr/>
          <p:nvPr/>
        </p:nvSpPr>
        <p:spPr>
          <a:xfrm>
            <a:off x="5983144" y="1484113"/>
            <a:ext cx="5704920" cy="4578635"/>
          </a:xfrm>
          <a:prstGeom prst="roundRect">
            <a:avLst/>
          </a:prstGeom>
          <a:solidFill>
            <a:schemeClr val="accent4"/>
          </a:solidFill>
          <a:ln>
            <a:solidFill>
              <a:schemeClr val="tx1"/>
            </a:solidFill>
          </a:ln>
        </p:spPr>
        <p:style>
          <a:lnRef idx="1">
            <a:schemeClr val="accent4"/>
          </a:lnRef>
          <a:fillRef idx="3">
            <a:schemeClr val="accent4"/>
          </a:fillRef>
          <a:effectRef idx="2">
            <a:schemeClr val="accent4"/>
          </a:effectRef>
          <a:fontRef idx="minor">
            <a:schemeClr val="lt1"/>
          </a:fontRef>
        </p:style>
        <p:txBody>
          <a:bodyPr t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50000"/>
                </a:prstClr>
              </a:solidFill>
              <a:effectLst/>
              <a:uLnTx/>
              <a:uFillTx/>
              <a:latin typeface="Book Antiqua"/>
              <a:ea typeface="+mn-ea"/>
              <a:cs typeface="+mn-cs"/>
            </a:endParaRPr>
          </a:p>
        </p:txBody>
      </p:sp>
      <p:graphicFrame>
        <p:nvGraphicFramePr>
          <p:cNvPr id="2" name="Content Placeholder 1">
            <a:extLst>
              <a:ext uri="{FF2B5EF4-FFF2-40B4-BE49-F238E27FC236}">
                <a16:creationId xmlns:a16="http://schemas.microsoft.com/office/drawing/2014/main" id="{73152925-B5CC-49FC-9114-B81523867593}"/>
              </a:ext>
            </a:extLst>
          </p:cNvPr>
          <p:cNvGraphicFramePr>
            <a:graphicFrameLocks noGrp="1"/>
          </p:cNvGraphicFramePr>
          <p:nvPr>
            <p:ph sz="quarter" idx="1"/>
            <p:extLst>
              <p:ext uri="{D42A27DB-BD31-4B8C-83A1-F6EECF244321}">
                <p14:modId xmlns:p14="http://schemas.microsoft.com/office/powerpoint/2010/main" val="2253907960"/>
              </p:ext>
            </p:extLst>
          </p:nvPr>
        </p:nvGraphicFramePr>
        <p:xfrm>
          <a:off x="660750" y="867560"/>
          <a:ext cx="11158212" cy="4002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AAB25EC7-7B86-4EEA-BDBA-AEAF9DAB7AD2}"/>
              </a:ext>
            </a:extLst>
          </p:cNvPr>
          <p:cNvSpPr>
            <a:spLocks noGrp="1"/>
          </p:cNvSpPr>
          <p:nvPr>
            <p:ph type="title"/>
          </p:nvPr>
        </p:nvSpPr>
        <p:spPr/>
        <p:txBody>
          <a:bodyPr/>
          <a:lstStyle/>
          <a:p>
            <a:r>
              <a:rPr lang="en-US" dirty="0"/>
              <a:t>Core Principles in The Coach Approach</a:t>
            </a:r>
          </a:p>
        </p:txBody>
      </p:sp>
      <p:sp>
        <p:nvSpPr>
          <p:cNvPr id="4" name="Slide Number Placeholder 3">
            <a:extLst>
              <a:ext uri="{FF2B5EF4-FFF2-40B4-BE49-F238E27FC236}">
                <a16:creationId xmlns:a16="http://schemas.microsoft.com/office/drawing/2014/main" id="{E2F6C42B-974A-4D97-B422-42171762B8DA}"/>
              </a:ext>
            </a:extLst>
          </p:cNvPr>
          <p:cNvSpPr>
            <a:spLocks noGrp="1"/>
          </p:cNvSpPr>
          <p:nvPr>
            <p:ph type="sldNum" sz="quarter" idx="12"/>
          </p:nvPr>
        </p:nvSpPr>
        <p:spPr>
          <a:xfrm>
            <a:off x="0" y="1282880"/>
            <a:ext cx="711200" cy="2444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7C43C74-FC14-9C42-84A4-C3E0F4444F4E}" type="slidenum">
              <a:rPr kumimoji="0" lang="en-US" altLang="en-US" sz="2000" b="1" i="0" u="none" strike="noStrike" kern="1200" cap="none" spc="0" normalizeH="0" baseline="0" noProof="0" smtClean="0">
                <a:ln>
                  <a:noFill/>
                </a:ln>
                <a:solidFill>
                  <a:srgbClr val="FFFFFF"/>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en-US"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8" name="TextBox 7">
            <a:extLst>
              <a:ext uri="{FF2B5EF4-FFF2-40B4-BE49-F238E27FC236}">
                <a16:creationId xmlns:a16="http://schemas.microsoft.com/office/drawing/2014/main" id="{0590280D-7E48-F6E7-19A9-E841557A7102}"/>
              </a:ext>
            </a:extLst>
          </p:cNvPr>
          <p:cNvSpPr txBox="1"/>
          <p:nvPr/>
        </p:nvSpPr>
        <p:spPr>
          <a:xfrm>
            <a:off x="8232362" y="5584167"/>
            <a:ext cx="15288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alpha val="50000"/>
                  </a:schemeClr>
                </a:solidFill>
                <a:effectLst/>
                <a:uLnTx/>
                <a:uFillTx/>
                <a:latin typeface="Book Antiqua"/>
                <a:ea typeface="+mn-ea"/>
                <a:cs typeface="+mn-cs"/>
              </a:rPr>
              <a:t>HEARD</a:t>
            </a:r>
          </a:p>
        </p:txBody>
      </p:sp>
    </p:spTree>
    <p:extLst>
      <p:ext uri="{BB962C8B-B14F-4D97-AF65-F5344CB8AC3E}">
        <p14:creationId xmlns:p14="http://schemas.microsoft.com/office/powerpoint/2010/main" val="42530812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406A-5E02-691E-45A2-CA7B736FD6C5}"/>
              </a:ext>
            </a:extLst>
          </p:cNvPr>
          <p:cNvSpPr>
            <a:spLocks noGrp="1"/>
          </p:cNvSpPr>
          <p:nvPr>
            <p:ph type="title"/>
          </p:nvPr>
        </p:nvSpPr>
        <p:spPr>
          <a:xfrm>
            <a:off x="240527" y="365126"/>
            <a:ext cx="11858708" cy="483014"/>
          </a:xfrm>
        </p:spPr>
        <p:txBody>
          <a:bodyPr>
            <a:normAutofit fontScale="90000"/>
          </a:bodyPr>
          <a:lstStyle/>
          <a:p>
            <a:r>
              <a:rPr lang="en-US" altLang="en-US" sz="4000" b="1" dirty="0"/>
              <a:t>Building a Culture &amp; Mindset: “Safe, Seen, and Heard”</a:t>
            </a:r>
            <a:endParaRPr lang="en-US" sz="4000" dirty="0"/>
          </a:p>
        </p:txBody>
      </p:sp>
      <p:graphicFrame>
        <p:nvGraphicFramePr>
          <p:cNvPr id="8" name="Content Placeholder 2">
            <a:extLst>
              <a:ext uri="{FF2B5EF4-FFF2-40B4-BE49-F238E27FC236}">
                <a16:creationId xmlns:a16="http://schemas.microsoft.com/office/drawing/2014/main" id="{06AC5AFF-A24F-4D9C-D74F-1A93E9550CDD}"/>
              </a:ext>
            </a:extLst>
          </p:cNvPr>
          <p:cNvGraphicFramePr>
            <a:graphicFrameLocks noGrp="1"/>
          </p:cNvGraphicFramePr>
          <p:nvPr>
            <p:ph idx="1"/>
            <p:extLst>
              <p:ext uri="{D42A27DB-BD31-4B8C-83A1-F6EECF244321}">
                <p14:modId xmlns:p14="http://schemas.microsoft.com/office/powerpoint/2010/main" val="2859517834"/>
              </p:ext>
            </p:extLst>
          </p:nvPr>
        </p:nvGraphicFramePr>
        <p:xfrm>
          <a:off x="240527" y="1118312"/>
          <a:ext cx="3779520" cy="550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extBox 4">
            <a:extLst>
              <a:ext uri="{FF2B5EF4-FFF2-40B4-BE49-F238E27FC236}">
                <a16:creationId xmlns:a16="http://schemas.microsoft.com/office/drawing/2014/main" id="{0C4CD593-0BA3-62D2-A3AB-A965DD24E072}"/>
              </a:ext>
            </a:extLst>
          </p:cNvPr>
          <p:cNvGraphicFramePr/>
          <p:nvPr>
            <p:extLst>
              <p:ext uri="{D42A27DB-BD31-4B8C-83A1-F6EECF244321}">
                <p14:modId xmlns:p14="http://schemas.microsoft.com/office/powerpoint/2010/main" val="3374826176"/>
              </p:ext>
            </p:extLst>
          </p:nvPr>
        </p:nvGraphicFramePr>
        <p:xfrm>
          <a:off x="4105523" y="1130422"/>
          <a:ext cx="4128715" cy="550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TextBox 5">
            <a:extLst>
              <a:ext uri="{FF2B5EF4-FFF2-40B4-BE49-F238E27FC236}">
                <a16:creationId xmlns:a16="http://schemas.microsoft.com/office/drawing/2014/main" id="{E6512787-18D3-A832-B66D-9A448C1F5094}"/>
              </a:ext>
            </a:extLst>
          </p:cNvPr>
          <p:cNvGraphicFramePr/>
          <p:nvPr>
            <p:extLst>
              <p:ext uri="{D42A27DB-BD31-4B8C-83A1-F6EECF244321}">
                <p14:modId xmlns:p14="http://schemas.microsoft.com/office/powerpoint/2010/main" val="3752777781"/>
              </p:ext>
            </p:extLst>
          </p:nvPr>
        </p:nvGraphicFramePr>
        <p:xfrm>
          <a:off x="8319714" y="1118312"/>
          <a:ext cx="3631759" cy="55213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148661083"/>
      </p:ext>
    </p:extLst>
  </p:cSld>
  <p:clrMapOvr>
    <a:masterClrMapping/>
  </p:clrMapOvr>
  <p:transition>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8">
      <a:dk1>
        <a:sysClr val="windowText" lastClr="000000"/>
      </a:dk1>
      <a:lt1>
        <a:sysClr val="window" lastClr="FFFFFF"/>
      </a:lt1>
      <a:dk2>
        <a:srgbClr val="FFFFFF"/>
      </a:dk2>
      <a:lt2>
        <a:srgbClr val="EEECE1"/>
      </a:lt2>
      <a:accent1>
        <a:srgbClr val="006464"/>
      </a:accent1>
      <a:accent2>
        <a:srgbClr val="006464"/>
      </a:accent2>
      <a:accent3>
        <a:srgbClr val="9BBB59"/>
      </a:accent3>
      <a:accent4>
        <a:srgbClr val="8064A2"/>
      </a:accent4>
      <a:accent5>
        <a:srgbClr val="006464"/>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313131"/>
      </a:accent1>
      <a:accent2>
        <a:srgbClr val="3B83B6"/>
      </a:accent2>
      <a:accent3>
        <a:srgbClr val="D1D735"/>
      </a:accent3>
      <a:accent4>
        <a:srgbClr val="E83D25"/>
      </a:accent4>
      <a:accent5>
        <a:srgbClr val="0A4775"/>
      </a:accent5>
      <a:accent6>
        <a:srgbClr val="779D48"/>
      </a:accent6>
      <a:hlink>
        <a:srgbClr val="0000FF"/>
      </a:hlink>
      <a:folHlink>
        <a:srgbClr val="800080"/>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2017" id="{23ACB1C3-A6B2-4916-9471-B3B7C2DA0849}" vid="{2CEBB9E9-E5A7-4B73-8CDC-6BBBC13C19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B330A2AACB94478B4CC2F39002A861" ma:contentTypeVersion="15" ma:contentTypeDescription="Create a new document." ma:contentTypeScope="" ma:versionID="1f5279c75db96a8418857c0f1ec638e6">
  <xsd:schema xmlns:xsd="http://www.w3.org/2001/XMLSchema" xmlns:xs="http://www.w3.org/2001/XMLSchema" xmlns:p="http://schemas.microsoft.com/office/2006/metadata/properties" xmlns:ns1="http://schemas.microsoft.com/sharepoint/v3" xmlns:ns3="1c19515c-c7c5-4d54-a7fa-846a4eb38078" xmlns:ns4="ba28866e-f5dd-4244-9a9f-5ea6ca469195" targetNamespace="http://schemas.microsoft.com/office/2006/metadata/properties" ma:root="true" ma:fieldsID="658a11bb250ffac945d91cd08bd03f32" ns1:_="" ns3:_="" ns4:_="">
    <xsd:import namespace="http://schemas.microsoft.com/sharepoint/v3"/>
    <xsd:import namespace="1c19515c-c7c5-4d54-a7fa-846a4eb38078"/>
    <xsd:import namespace="ba28866e-f5dd-4244-9a9f-5ea6ca4691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19515c-c7c5-4d54-a7fa-846a4eb3807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8866e-f5dd-4244-9a9f-5ea6ca4691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34CD1-A2C8-4D3B-845B-2D2AF6AFE06D}">
  <ds:schemaRefs>
    <ds:schemaRef ds:uri="ba28866e-f5dd-4244-9a9f-5ea6ca469195"/>
    <ds:schemaRef ds:uri="http://www.w3.org/XML/1998/namespace"/>
    <ds:schemaRef ds:uri="http://schemas.microsoft.com/office/infopath/2007/PartnerControls"/>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1c19515c-c7c5-4d54-a7fa-846a4eb38078"/>
    <ds:schemaRef ds:uri="http://schemas.microsoft.com/sharepoint/v3"/>
    <ds:schemaRef ds:uri="http://purl.org/dc/elements/1.1/"/>
  </ds:schemaRefs>
</ds:datastoreItem>
</file>

<file path=customXml/itemProps2.xml><?xml version="1.0" encoding="utf-8"?>
<ds:datastoreItem xmlns:ds="http://schemas.openxmlformats.org/officeDocument/2006/customXml" ds:itemID="{6D083231-5332-4AD9-A9F6-6477C9518418}">
  <ds:schemaRefs>
    <ds:schemaRef ds:uri="http://schemas.microsoft.com/sharepoint/v3/contenttype/forms"/>
  </ds:schemaRefs>
</ds:datastoreItem>
</file>

<file path=customXml/itemProps3.xml><?xml version="1.0" encoding="utf-8"?>
<ds:datastoreItem xmlns:ds="http://schemas.openxmlformats.org/officeDocument/2006/customXml" ds:itemID="{101801D8-3504-4161-BCDC-28D219D90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19515c-c7c5-4d54-a7fa-846a4eb38078"/>
    <ds:schemaRef ds:uri="ba28866e-f5dd-4244-9a9f-5ea6ca4691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TotalTime>
  <Words>1443</Words>
  <Application>Microsoft Office PowerPoint</Application>
  <PresentationFormat>Widescreen</PresentationFormat>
  <Paragraphs>161</Paragraphs>
  <Slides>16</Slides>
  <Notes>16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16</vt:i4>
      </vt:variant>
    </vt:vector>
  </HeadingPairs>
  <TitlesOfParts>
    <vt:vector size="32" baseType="lpstr">
      <vt:lpstr>Arial</vt:lpstr>
      <vt:lpstr>Arial Black</vt:lpstr>
      <vt:lpstr>Book Antiqua</vt:lpstr>
      <vt:lpstr>Britannic Bold</vt:lpstr>
      <vt:lpstr>Calibri</vt:lpstr>
      <vt:lpstr>Calibri Light</vt:lpstr>
      <vt:lpstr>Franklin Gothic Book</vt:lpstr>
      <vt:lpstr>Franklin Gothic Medium</vt:lpstr>
      <vt:lpstr>Georgia</vt:lpstr>
      <vt:lpstr>Noto Sans Symbols</vt:lpstr>
      <vt:lpstr>Times New Roman</vt:lpstr>
      <vt:lpstr>Wingdings</vt:lpstr>
      <vt:lpstr>Wingdings 2</vt:lpstr>
      <vt:lpstr>Median</vt:lpstr>
      <vt:lpstr>1_Office Theme</vt:lpstr>
      <vt:lpstr>Office Theme</vt:lpstr>
      <vt:lpstr>The Coach Approach to Adaptive Leadership:  Changing The Conversation</vt:lpstr>
      <vt:lpstr>Leadership can come from any chair </vt:lpstr>
      <vt:lpstr>Brief History Of Coach Approach to Adaptive Leadership in Pennsylvania</vt:lpstr>
      <vt:lpstr>Our Goals in the Pennsylvania System of Care:</vt:lpstr>
      <vt:lpstr>The Coach Approach Expectations</vt:lpstr>
      <vt:lpstr>Coaching and other Forms of Support</vt:lpstr>
      <vt:lpstr>The Coach Approach Skills</vt:lpstr>
      <vt:lpstr>Core Principles in The Coach Approach</vt:lpstr>
      <vt:lpstr>Building a Culture &amp; Mindset: “Safe, Seen, and Heard”</vt:lpstr>
      <vt:lpstr>Become a coaching leader? </vt:lpstr>
      <vt:lpstr>Leading by Example as a Coach</vt:lpstr>
      <vt:lpstr>What are the benefits of coaching for professional development? </vt:lpstr>
      <vt:lpstr>Future Coach Approach to Adaptive Leadership Training Opportunity  </vt:lpstr>
      <vt:lpstr>Questions</vt:lpstr>
      <vt:lpstr>Why we do this?</vt:lpstr>
      <vt:lpstr>Training Inquiries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Coach Approach Model: Changing The Conversation</dc:title>
  <dc:creator>Durgin, Mark</dc:creator>
  <cp:lastModifiedBy>Durgin, Mark</cp:lastModifiedBy>
  <cp:revision>3</cp:revision>
  <dcterms:created xsi:type="dcterms:W3CDTF">2020-10-01T09:18:54Z</dcterms:created>
  <dcterms:modified xsi:type="dcterms:W3CDTF">2023-05-25T15:40:23Z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2023-05-25T15:39:33Z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c8e05151-baa3-4728-899d-708e6a5d81c3</vt:lpwstr>
  </property>
  <property fmtid="{D5CDD505-2E9C-101B-9397-08002B2CF9AE}" pid="8" name="MSIP_Label_5e4b1be8-281e-475d-98b0-21c3457e5a46_ContentBits">
    <vt:lpwstr>0</vt:lpwstr>
  </property>
</Properties>
</file>